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14"/>
  </p:notesMasterIdLst>
  <p:sldIdLst>
    <p:sldId id="448" r:id="rId2"/>
    <p:sldId id="410" r:id="rId3"/>
    <p:sldId id="428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5" r:id="rId17"/>
    <p:sldId id="424" r:id="rId18"/>
    <p:sldId id="407" r:id="rId19"/>
    <p:sldId id="408" r:id="rId20"/>
    <p:sldId id="409" r:id="rId21"/>
    <p:sldId id="382" r:id="rId22"/>
    <p:sldId id="263" r:id="rId23"/>
    <p:sldId id="429" r:id="rId24"/>
    <p:sldId id="406" r:id="rId25"/>
    <p:sldId id="426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292" r:id="rId35"/>
    <p:sldId id="390" r:id="rId36"/>
    <p:sldId id="375" r:id="rId37"/>
    <p:sldId id="325" r:id="rId38"/>
    <p:sldId id="389" r:id="rId39"/>
    <p:sldId id="316" r:id="rId40"/>
    <p:sldId id="317" r:id="rId41"/>
    <p:sldId id="294" r:id="rId42"/>
    <p:sldId id="376" r:id="rId43"/>
    <p:sldId id="378" r:id="rId44"/>
    <p:sldId id="318" r:id="rId45"/>
    <p:sldId id="357" r:id="rId46"/>
    <p:sldId id="391" r:id="rId47"/>
    <p:sldId id="319" r:id="rId48"/>
    <p:sldId id="392" r:id="rId49"/>
    <p:sldId id="320" r:id="rId50"/>
    <p:sldId id="393" r:id="rId51"/>
    <p:sldId id="379" r:id="rId52"/>
    <p:sldId id="438" r:id="rId53"/>
    <p:sldId id="322" r:id="rId54"/>
    <p:sldId id="377" r:id="rId55"/>
    <p:sldId id="321" r:id="rId56"/>
    <p:sldId id="293" r:id="rId57"/>
    <p:sldId id="298" r:id="rId58"/>
    <p:sldId id="299" r:id="rId59"/>
    <p:sldId id="323" r:id="rId60"/>
    <p:sldId id="300" r:id="rId61"/>
    <p:sldId id="367" r:id="rId62"/>
    <p:sldId id="301" r:id="rId63"/>
    <p:sldId id="302" r:id="rId64"/>
    <p:sldId id="358" r:id="rId65"/>
    <p:sldId id="324" r:id="rId66"/>
    <p:sldId id="394" r:id="rId67"/>
    <p:sldId id="304" r:id="rId68"/>
    <p:sldId id="326" r:id="rId69"/>
    <p:sldId id="395" r:id="rId70"/>
    <p:sldId id="312" r:id="rId71"/>
    <p:sldId id="440" r:id="rId72"/>
    <p:sldId id="359" r:id="rId73"/>
    <p:sldId id="441" r:id="rId74"/>
    <p:sldId id="439" r:id="rId75"/>
    <p:sldId id="360" r:id="rId76"/>
    <p:sldId id="329" r:id="rId77"/>
    <p:sldId id="396" r:id="rId78"/>
    <p:sldId id="328" r:id="rId79"/>
    <p:sldId id="330" r:id="rId80"/>
    <p:sldId id="334" r:id="rId81"/>
    <p:sldId id="335" r:id="rId82"/>
    <p:sldId id="336" r:id="rId83"/>
    <p:sldId id="331" r:id="rId84"/>
    <p:sldId id="332" r:id="rId85"/>
    <p:sldId id="397" r:id="rId86"/>
    <p:sldId id="442" r:id="rId87"/>
    <p:sldId id="443" r:id="rId88"/>
    <p:sldId id="444" r:id="rId89"/>
    <p:sldId id="398" r:id="rId90"/>
    <p:sldId id="333" r:id="rId91"/>
    <p:sldId id="337" r:id="rId92"/>
    <p:sldId id="399" r:id="rId93"/>
    <p:sldId id="400" r:id="rId94"/>
    <p:sldId id="338" r:id="rId95"/>
    <p:sldId id="339" r:id="rId96"/>
    <p:sldId id="341" r:id="rId97"/>
    <p:sldId id="340" r:id="rId98"/>
    <p:sldId id="342" r:id="rId99"/>
    <p:sldId id="445" r:id="rId100"/>
    <p:sldId id="361" r:id="rId101"/>
    <p:sldId id="401" r:id="rId102"/>
    <p:sldId id="344" r:id="rId103"/>
    <p:sldId id="345" r:id="rId104"/>
    <p:sldId id="346" r:id="rId105"/>
    <p:sldId id="362" r:id="rId106"/>
    <p:sldId id="347" r:id="rId107"/>
    <p:sldId id="348" r:id="rId108"/>
    <p:sldId id="349" r:id="rId109"/>
    <p:sldId id="446" r:id="rId110"/>
    <p:sldId id="405" r:id="rId111"/>
    <p:sldId id="363" r:id="rId112"/>
    <p:sldId id="383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83C85"/>
    <a:srgbClr val="23382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F56D3E-2576-4A80-9DCD-98C6071EEC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3EB4A-20F9-483D-8530-26B95B7021A5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Laxmikanth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46049A32-6777-435F-8CD5-581B7E74F036}" type="parTrans" cxnId="{B9A3446D-F145-4BE3-9F5E-F43E89E57AEF}">
      <dgm:prSet/>
      <dgm:spPr/>
      <dgm:t>
        <a:bodyPr/>
        <a:lstStyle/>
        <a:p>
          <a:endParaRPr lang="en-US"/>
        </a:p>
      </dgm:t>
    </dgm:pt>
    <dgm:pt modelId="{15A0F0A8-AFC5-4BA2-971B-DC0424DF97C2}" type="sibTrans" cxnId="{B9A3446D-F145-4BE3-9F5E-F43E89E57AEF}">
      <dgm:prSet/>
      <dgm:spPr/>
      <dgm:t>
        <a:bodyPr/>
        <a:lstStyle/>
        <a:p>
          <a:endParaRPr lang="en-US"/>
        </a:p>
      </dgm:t>
    </dgm:pt>
    <dgm:pt modelId="{5C6AD8BD-C762-47CA-9F82-2165563E7524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History, Evolution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2D4BD14-6CB9-4969-837A-4D8F65019292}" type="parTrans" cxnId="{A5D23B23-7E2E-4449-9949-1C6B80221372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4676678E-6B53-4FBD-91A3-545925F19EA4}" type="sibTrans" cxnId="{A5D23B23-7E2E-4449-9949-1C6B80221372}">
      <dgm:prSet/>
      <dgm:spPr/>
      <dgm:t>
        <a:bodyPr/>
        <a:lstStyle/>
        <a:p>
          <a:endParaRPr lang="en-US"/>
        </a:p>
      </dgm:t>
    </dgm:pt>
    <dgm:pt modelId="{4319D373-178D-4EF4-901B-DC8BA92E9F15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Union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0C2425F-01B1-4EC8-A889-573075950B82}" type="parTrans" cxnId="{EE643CFE-E556-460F-9E63-99EF824C13D7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71A86062-76CB-4A33-B683-C7D7D12ABC35}" type="sibTrans" cxnId="{EE643CFE-E556-460F-9E63-99EF824C13D7}">
      <dgm:prSet/>
      <dgm:spPr/>
      <dgm:t>
        <a:bodyPr/>
        <a:lstStyle/>
        <a:p>
          <a:endParaRPr lang="en-US"/>
        </a:p>
      </dgm:t>
    </dgm:pt>
    <dgm:pt modelId="{45C01E83-B09A-431D-AB17-451EB9C36CF2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States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FF3A528D-5ECF-4E45-8926-006C18709EF4}" type="parTrans" cxnId="{6F1EC1F2-B3CE-466E-ACD3-1A87AD368709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2E38D933-D2D3-4618-AFD6-E07FC4EE8AA8}" type="sibTrans" cxnId="{6F1EC1F2-B3CE-466E-ACD3-1A87AD368709}">
      <dgm:prSet/>
      <dgm:spPr/>
      <dgm:t>
        <a:bodyPr/>
        <a:lstStyle/>
        <a:p>
          <a:endParaRPr lang="en-US"/>
        </a:p>
      </dgm:t>
    </dgm:pt>
    <dgm:pt modelId="{4E2E5E75-3479-46A1-85F7-1D801BF5452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Bodies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9A5F94C-7C4E-46D2-BBA9-E02F0719DB3F}" type="parTrans" cxnId="{BAE84972-C054-4A2C-84FB-4ADD83A45348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F8B322D1-14EC-4796-8479-739C9AB368FF}" type="sibTrans" cxnId="{BAE84972-C054-4A2C-84FB-4ADD83A45348}">
      <dgm:prSet/>
      <dgm:spPr/>
      <dgm:t>
        <a:bodyPr/>
        <a:lstStyle/>
        <a:p>
          <a:endParaRPr lang="en-US"/>
        </a:p>
      </dgm:t>
    </dgm:pt>
    <dgm:pt modelId="{81A0666E-E873-4075-8E69-437EB227231F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FR-FD, DPSP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64E92463-65A2-4793-AFF8-D15D0F73774B}" type="parTrans" cxnId="{4E615706-DE85-47C4-9C8C-0097E1495ADA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EDA2EA98-D990-4D08-8060-BFD3597458B6}" type="sibTrans" cxnId="{4E615706-DE85-47C4-9C8C-0097E1495ADA}">
      <dgm:prSet/>
      <dgm:spPr/>
      <dgm:t>
        <a:bodyPr/>
        <a:lstStyle/>
        <a:p>
          <a:endParaRPr lang="en-US"/>
        </a:p>
      </dgm:t>
    </dgm:pt>
    <dgm:pt modelId="{F1753D32-5CD6-4BBE-9B76-E87A50DBDAEB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PRI, ULB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C499D02-3EA9-4AED-86AB-48E863CEE599}" type="parTrans" cxnId="{42B57A14-A63D-4ECD-AAA1-BF34DE1F7154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A754ADBA-4011-4F72-BA87-E74D050826F7}" type="sibTrans" cxnId="{42B57A14-A63D-4ECD-AAA1-BF34DE1F7154}">
      <dgm:prSet/>
      <dgm:spPr/>
      <dgm:t>
        <a:bodyPr/>
        <a:lstStyle/>
        <a:p>
          <a:endParaRPr lang="en-US"/>
        </a:p>
      </dgm:t>
    </dgm:pt>
    <dgm:pt modelId="{878FD451-53D8-457B-9FAD-89FB4528BAE9}" type="pres">
      <dgm:prSet presAssocID="{BDF56D3E-2576-4A80-9DCD-98C6071EEC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8217B5-FC4F-41B3-B1C0-D2892EE646EA}" type="pres">
      <dgm:prSet presAssocID="{4803EB4A-20F9-483D-8530-26B95B7021A5}" presName="root1" presStyleCnt="0"/>
      <dgm:spPr/>
    </dgm:pt>
    <dgm:pt modelId="{F6DEAA56-7EA3-4E13-840E-923A2C6F639F}" type="pres">
      <dgm:prSet presAssocID="{4803EB4A-20F9-483D-8530-26B95B7021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B38CCB-574D-4247-B169-8ABC9E10D67E}" type="pres">
      <dgm:prSet presAssocID="{4803EB4A-20F9-483D-8530-26B95B7021A5}" presName="level2hierChild" presStyleCnt="0"/>
      <dgm:spPr/>
    </dgm:pt>
    <dgm:pt modelId="{B2776B0B-AC97-4887-AA13-77ACD485B933}" type="pres">
      <dgm:prSet presAssocID="{A2D4BD14-6CB9-4969-837A-4D8F65019292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C71A3C82-EDB4-4DCC-B721-B6B17B3D7572}" type="pres">
      <dgm:prSet presAssocID="{A2D4BD14-6CB9-4969-837A-4D8F65019292}" presName="connTx" presStyleLbl="parChTrans1D2" presStyleIdx="0" presStyleCnt="6"/>
      <dgm:spPr/>
      <dgm:t>
        <a:bodyPr/>
        <a:lstStyle/>
        <a:p>
          <a:endParaRPr lang="en-US"/>
        </a:p>
      </dgm:t>
    </dgm:pt>
    <dgm:pt modelId="{5691EBEC-70C1-42EC-9754-17BCCB14F895}" type="pres">
      <dgm:prSet presAssocID="{5C6AD8BD-C762-47CA-9F82-2165563E7524}" presName="root2" presStyleCnt="0"/>
      <dgm:spPr/>
    </dgm:pt>
    <dgm:pt modelId="{387D7A4D-3517-4EE3-BAF6-49996F4D0671}" type="pres">
      <dgm:prSet presAssocID="{5C6AD8BD-C762-47CA-9F82-2165563E7524}" presName="LevelTwoTextNode" presStyleLbl="node2" presStyleIdx="0" presStyleCnt="6" custScaleX="173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4FD070-68C6-47DA-BA5B-F5F7CA7BC808}" type="pres">
      <dgm:prSet presAssocID="{5C6AD8BD-C762-47CA-9F82-2165563E7524}" presName="level3hierChild" presStyleCnt="0"/>
      <dgm:spPr/>
    </dgm:pt>
    <dgm:pt modelId="{D23595B7-D7E4-4D9B-8C6F-9CDA592E400D}" type="pres">
      <dgm:prSet presAssocID="{64E92463-65A2-4793-AFF8-D15D0F73774B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76805EFC-FD52-488F-97D6-09FB9F75B50A}" type="pres">
      <dgm:prSet presAssocID="{64E92463-65A2-4793-AFF8-D15D0F73774B}" presName="connTx" presStyleLbl="parChTrans1D2" presStyleIdx="1" presStyleCnt="6"/>
      <dgm:spPr/>
      <dgm:t>
        <a:bodyPr/>
        <a:lstStyle/>
        <a:p>
          <a:endParaRPr lang="en-US"/>
        </a:p>
      </dgm:t>
    </dgm:pt>
    <dgm:pt modelId="{FE1A3156-A633-4BBE-9882-4D0A3AE6020E}" type="pres">
      <dgm:prSet presAssocID="{81A0666E-E873-4075-8E69-437EB227231F}" presName="root2" presStyleCnt="0"/>
      <dgm:spPr/>
    </dgm:pt>
    <dgm:pt modelId="{6CBFA9AF-78E4-45B3-A862-55FDECBC1541}" type="pres">
      <dgm:prSet presAssocID="{81A0666E-E873-4075-8E69-437EB227231F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FC6FD-8C09-4B89-9BFA-552B526C2306}" type="pres">
      <dgm:prSet presAssocID="{81A0666E-E873-4075-8E69-437EB227231F}" presName="level3hierChild" presStyleCnt="0"/>
      <dgm:spPr/>
    </dgm:pt>
    <dgm:pt modelId="{9F629CC4-8AE5-4EBE-BD52-2780C6DA836C}" type="pres">
      <dgm:prSet presAssocID="{10C2425F-01B1-4EC8-A889-573075950B82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BD083AB0-D4CA-44A1-B3A2-C93A0D3FB6EB}" type="pres">
      <dgm:prSet presAssocID="{10C2425F-01B1-4EC8-A889-573075950B82}" presName="connTx" presStyleLbl="parChTrans1D2" presStyleIdx="2" presStyleCnt="6"/>
      <dgm:spPr/>
      <dgm:t>
        <a:bodyPr/>
        <a:lstStyle/>
        <a:p>
          <a:endParaRPr lang="en-US"/>
        </a:p>
      </dgm:t>
    </dgm:pt>
    <dgm:pt modelId="{C4CB41AC-7D9F-423A-B462-F393ACAA315E}" type="pres">
      <dgm:prSet presAssocID="{4319D373-178D-4EF4-901B-DC8BA92E9F15}" presName="root2" presStyleCnt="0"/>
      <dgm:spPr/>
    </dgm:pt>
    <dgm:pt modelId="{6438140B-766E-4601-B071-D71AC774CEF1}" type="pres">
      <dgm:prSet presAssocID="{4319D373-178D-4EF4-901B-DC8BA92E9F15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98B0C3-5573-4470-8E75-697BE2A9ED41}" type="pres">
      <dgm:prSet presAssocID="{4319D373-178D-4EF4-901B-DC8BA92E9F15}" presName="level3hierChild" presStyleCnt="0"/>
      <dgm:spPr/>
    </dgm:pt>
    <dgm:pt modelId="{2F08E9F1-CBE4-4CB0-AEBC-29950CB566F1}" type="pres">
      <dgm:prSet presAssocID="{FF3A528D-5ECF-4E45-8926-006C18709EF4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97B60D1C-715C-4B84-9B4A-2B6B0D890C72}" type="pres">
      <dgm:prSet presAssocID="{FF3A528D-5ECF-4E45-8926-006C18709EF4}" presName="connTx" presStyleLbl="parChTrans1D2" presStyleIdx="3" presStyleCnt="6"/>
      <dgm:spPr/>
      <dgm:t>
        <a:bodyPr/>
        <a:lstStyle/>
        <a:p>
          <a:endParaRPr lang="en-US"/>
        </a:p>
      </dgm:t>
    </dgm:pt>
    <dgm:pt modelId="{8A9BCB91-6AB3-4711-B4DD-7DB2B5985DC6}" type="pres">
      <dgm:prSet presAssocID="{45C01E83-B09A-431D-AB17-451EB9C36CF2}" presName="root2" presStyleCnt="0"/>
      <dgm:spPr/>
    </dgm:pt>
    <dgm:pt modelId="{B161EC22-7BAE-4FB4-BB84-0A11D167D8FF}" type="pres">
      <dgm:prSet presAssocID="{45C01E83-B09A-431D-AB17-451EB9C36CF2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8C8B1A-8B83-4546-B45B-14E668701A7F}" type="pres">
      <dgm:prSet presAssocID="{45C01E83-B09A-431D-AB17-451EB9C36CF2}" presName="level3hierChild" presStyleCnt="0"/>
      <dgm:spPr/>
    </dgm:pt>
    <dgm:pt modelId="{F74B4E0E-60A7-404C-839B-E51BC5745474}" type="pres">
      <dgm:prSet presAssocID="{EC499D02-3EA9-4AED-86AB-48E863CEE599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5B1CE1E4-0F45-417D-A2E7-29135BB30FC8}" type="pres">
      <dgm:prSet presAssocID="{EC499D02-3EA9-4AED-86AB-48E863CEE599}" presName="connTx" presStyleLbl="parChTrans1D2" presStyleIdx="4" presStyleCnt="6"/>
      <dgm:spPr/>
      <dgm:t>
        <a:bodyPr/>
        <a:lstStyle/>
        <a:p>
          <a:endParaRPr lang="en-US"/>
        </a:p>
      </dgm:t>
    </dgm:pt>
    <dgm:pt modelId="{84E029F6-93A8-4476-874B-E1AF86C856BD}" type="pres">
      <dgm:prSet presAssocID="{F1753D32-5CD6-4BBE-9B76-E87A50DBDAEB}" presName="root2" presStyleCnt="0"/>
      <dgm:spPr/>
    </dgm:pt>
    <dgm:pt modelId="{ABDDEB1B-BE46-47A6-A015-414B6FEF95B3}" type="pres">
      <dgm:prSet presAssocID="{F1753D32-5CD6-4BBE-9B76-E87A50DBDAEB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F315DD-7D5E-45A3-AD8A-D00F1FC91290}" type="pres">
      <dgm:prSet presAssocID="{F1753D32-5CD6-4BBE-9B76-E87A50DBDAEB}" presName="level3hierChild" presStyleCnt="0"/>
      <dgm:spPr/>
    </dgm:pt>
    <dgm:pt modelId="{675BDA93-59EA-452A-A36E-870C8A6D3070}" type="pres">
      <dgm:prSet presAssocID="{E9A5F94C-7C4E-46D2-BBA9-E02F0719DB3F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68B188D4-8E9A-4874-9387-1DF9C4FEA312}" type="pres">
      <dgm:prSet presAssocID="{E9A5F94C-7C4E-46D2-BBA9-E02F0719DB3F}" presName="connTx" presStyleLbl="parChTrans1D2" presStyleIdx="5" presStyleCnt="6"/>
      <dgm:spPr/>
      <dgm:t>
        <a:bodyPr/>
        <a:lstStyle/>
        <a:p>
          <a:endParaRPr lang="en-US"/>
        </a:p>
      </dgm:t>
    </dgm:pt>
    <dgm:pt modelId="{63EA269A-F6E8-4A44-8505-1739E4865A9F}" type="pres">
      <dgm:prSet presAssocID="{4E2E5E75-3479-46A1-85F7-1D801BF5452A}" presName="root2" presStyleCnt="0"/>
      <dgm:spPr/>
    </dgm:pt>
    <dgm:pt modelId="{1136D4EE-4485-40D0-9662-734F906B114A}" type="pres">
      <dgm:prSet presAssocID="{4E2E5E75-3479-46A1-85F7-1D801BF5452A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11F2C-5926-402B-96FB-5F620034F92B}" type="pres">
      <dgm:prSet presAssocID="{4E2E5E75-3479-46A1-85F7-1D801BF5452A}" presName="level3hierChild" presStyleCnt="0"/>
      <dgm:spPr/>
    </dgm:pt>
  </dgm:ptLst>
  <dgm:cxnLst>
    <dgm:cxn modelId="{4C8797CA-E669-411F-9819-6D78BF7D0A31}" type="presOf" srcId="{81A0666E-E873-4075-8E69-437EB227231F}" destId="{6CBFA9AF-78E4-45B3-A862-55FDECBC1541}" srcOrd="0" destOrd="0" presId="urn:microsoft.com/office/officeart/2008/layout/HorizontalMultiLevelHierarchy"/>
    <dgm:cxn modelId="{9763ABD6-91A8-4027-8C56-60EDE89CA4A7}" type="presOf" srcId="{FF3A528D-5ECF-4E45-8926-006C18709EF4}" destId="{97B60D1C-715C-4B84-9B4A-2B6B0D890C72}" srcOrd="1" destOrd="0" presId="urn:microsoft.com/office/officeart/2008/layout/HorizontalMultiLevelHierarchy"/>
    <dgm:cxn modelId="{432CF97C-BFE8-4ABE-9149-C78E11153E67}" type="presOf" srcId="{F1753D32-5CD6-4BBE-9B76-E87A50DBDAEB}" destId="{ABDDEB1B-BE46-47A6-A015-414B6FEF95B3}" srcOrd="0" destOrd="0" presId="urn:microsoft.com/office/officeart/2008/layout/HorizontalMultiLevelHierarchy"/>
    <dgm:cxn modelId="{6D1B7599-46D4-4895-B879-DEBCF838E48A}" type="presOf" srcId="{10C2425F-01B1-4EC8-A889-573075950B82}" destId="{9F629CC4-8AE5-4EBE-BD52-2780C6DA836C}" srcOrd="0" destOrd="0" presId="urn:microsoft.com/office/officeart/2008/layout/HorizontalMultiLevelHierarchy"/>
    <dgm:cxn modelId="{6F1EC1F2-B3CE-466E-ACD3-1A87AD368709}" srcId="{4803EB4A-20F9-483D-8530-26B95B7021A5}" destId="{45C01E83-B09A-431D-AB17-451EB9C36CF2}" srcOrd="3" destOrd="0" parTransId="{FF3A528D-5ECF-4E45-8926-006C18709EF4}" sibTransId="{2E38D933-D2D3-4618-AFD6-E07FC4EE8AA8}"/>
    <dgm:cxn modelId="{50164673-FB83-4A6B-94A0-5340FBFA1CA6}" type="presOf" srcId="{64E92463-65A2-4793-AFF8-D15D0F73774B}" destId="{D23595B7-D7E4-4D9B-8C6F-9CDA592E400D}" srcOrd="0" destOrd="0" presId="urn:microsoft.com/office/officeart/2008/layout/HorizontalMultiLevelHierarchy"/>
    <dgm:cxn modelId="{8FD44037-63C1-4E86-85FB-4CD297441D47}" type="presOf" srcId="{5C6AD8BD-C762-47CA-9F82-2165563E7524}" destId="{387D7A4D-3517-4EE3-BAF6-49996F4D0671}" srcOrd="0" destOrd="0" presId="urn:microsoft.com/office/officeart/2008/layout/HorizontalMultiLevelHierarchy"/>
    <dgm:cxn modelId="{32BF7D31-DFC1-42D4-BCB2-5F902354BB55}" type="presOf" srcId="{A2D4BD14-6CB9-4969-837A-4D8F65019292}" destId="{C71A3C82-EDB4-4DCC-B721-B6B17B3D7572}" srcOrd="1" destOrd="0" presId="urn:microsoft.com/office/officeart/2008/layout/HorizontalMultiLevelHierarchy"/>
    <dgm:cxn modelId="{A702EA96-F332-428B-94F6-5BE2118FCEF9}" type="presOf" srcId="{4803EB4A-20F9-483D-8530-26B95B7021A5}" destId="{F6DEAA56-7EA3-4E13-840E-923A2C6F639F}" srcOrd="0" destOrd="0" presId="urn:microsoft.com/office/officeart/2008/layout/HorizontalMultiLevelHierarchy"/>
    <dgm:cxn modelId="{0F7E25F2-E459-4BDC-A4F4-EB236D70BF23}" type="presOf" srcId="{45C01E83-B09A-431D-AB17-451EB9C36CF2}" destId="{B161EC22-7BAE-4FB4-BB84-0A11D167D8FF}" srcOrd="0" destOrd="0" presId="urn:microsoft.com/office/officeart/2008/layout/HorizontalMultiLevelHierarchy"/>
    <dgm:cxn modelId="{90AC2BF7-45D4-41AF-A431-EC4B1C28BD2F}" type="presOf" srcId="{10C2425F-01B1-4EC8-A889-573075950B82}" destId="{BD083AB0-D4CA-44A1-B3A2-C93A0D3FB6EB}" srcOrd="1" destOrd="0" presId="urn:microsoft.com/office/officeart/2008/layout/HorizontalMultiLevelHierarchy"/>
    <dgm:cxn modelId="{3BC361ED-971B-4AE1-A942-0A32EE510E64}" type="presOf" srcId="{4319D373-178D-4EF4-901B-DC8BA92E9F15}" destId="{6438140B-766E-4601-B071-D71AC774CEF1}" srcOrd="0" destOrd="0" presId="urn:microsoft.com/office/officeart/2008/layout/HorizontalMultiLevelHierarchy"/>
    <dgm:cxn modelId="{3AFCCD19-C06A-4380-9F81-37C0B569A685}" type="presOf" srcId="{E9A5F94C-7C4E-46D2-BBA9-E02F0719DB3F}" destId="{675BDA93-59EA-452A-A36E-870C8A6D3070}" srcOrd="0" destOrd="0" presId="urn:microsoft.com/office/officeart/2008/layout/HorizontalMultiLevelHierarchy"/>
    <dgm:cxn modelId="{EE643CFE-E556-460F-9E63-99EF824C13D7}" srcId="{4803EB4A-20F9-483D-8530-26B95B7021A5}" destId="{4319D373-178D-4EF4-901B-DC8BA92E9F15}" srcOrd="2" destOrd="0" parTransId="{10C2425F-01B1-4EC8-A889-573075950B82}" sibTransId="{71A86062-76CB-4A33-B683-C7D7D12ABC35}"/>
    <dgm:cxn modelId="{BAE84972-C054-4A2C-84FB-4ADD83A45348}" srcId="{4803EB4A-20F9-483D-8530-26B95B7021A5}" destId="{4E2E5E75-3479-46A1-85F7-1D801BF5452A}" srcOrd="5" destOrd="0" parTransId="{E9A5F94C-7C4E-46D2-BBA9-E02F0719DB3F}" sibTransId="{F8B322D1-14EC-4796-8479-739C9AB368FF}"/>
    <dgm:cxn modelId="{4E615706-DE85-47C4-9C8C-0097E1495ADA}" srcId="{4803EB4A-20F9-483D-8530-26B95B7021A5}" destId="{81A0666E-E873-4075-8E69-437EB227231F}" srcOrd="1" destOrd="0" parTransId="{64E92463-65A2-4793-AFF8-D15D0F73774B}" sibTransId="{EDA2EA98-D990-4D08-8060-BFD3597458B6}"/>
    <dgm:cxn modelId="{577800B0-72AB-4E2A-AE43-15D1B7E38125}" type="presOf" srcId="{FF3A528D-5ECF-4E45-8926-006C18709EF4}" destId="{2F08E9F1-CBE4-4CB0-AEBC-29950CB566F1}" srcOrd="0" destOrd="0" presId="urn:microsoft.com/office/officeart/2008/layout/HorizontalMultiLevelHierarchy"/>
    <dgm:cxn modelId="{9BE485C8-455A-424D-A66A-B323219B8BEA}" type="presOf" srcId="{A2D4BD14-6CB9-4969-837A-4D8F65019292}" destId="{B2776B0B-AC97-4887-AA13-77ACD485B933}" srcOrd="0" destOrd="0" presId="urn:microsoft.com/office/officeart/2008/layout/HorizontalMultiLevelHierarchy"/>
    <dgm:cxn modelId="{23756B5B-E772-409F-AC45-57FA79E5B4F0}" type="presOf" srcId="{EC499D02-3EA9-4AED-86AB-48E863CEE599}" destId="{F74B4E0E-60A7-404C-839B-E51BC5745474}" srcOrd="0" destOrd="0" presId="urn:microsoft.com/office/officeart/2008/layout/HorizontalMultiLevelHierarchy"/>
    <dgm:cxn modelId="{B9A3446D-F145-4BE3-9F5E-F43E89E57AEF}" srcId="{BDF56D3E-2576-4A80-9DCD-98C6071EEC6C}" destId="{4803EB4A-20F9-483D-8530-26B95B7021A5}" srcOrd="0" destOrd="0" parTransId="{46049A32-6777-435F-8CD5-581B7E74F036}" sibTransId="{15A0F0A8-AFC5-4BA2-971B-DC0424DF97C2}"/>
    <dgm:cxn modelId="{42B57A14-A63D-4ECD-AAA1-BF34DE1F7154}" srcId="{4803EB4A-20F9-483D-8530-26B95B7021A5}" destId="{F1753D32-5CD6-4BBE-9B76-E87A50DBDAEB}" srcOrd="4" destOrd="0" parTransId="{EC499D02-3EA9-4AED-86AB-48E863CEE599}" sibTransId="{A754ADBA-4011-4F72-BA87-E74D050826F7}"/>
    <dgm:cxn modelId="{787EB539-5CD8-4217-851F-E8ECED774AB8}" type="presOf" srcId="{4E2E5E75-3479-46A1-85F7-1D801BF5452A}" destId="{1136D4EE-4485-40D0-9662-734F906B114A}" srcOrd="0" destOrd="0" presId="urn:microsoft.com/office/officeart/2008/layout/HorizontalMultiLevelHierarchy"/>
    <dgm:cxn modelId="{B1FB84BC-9820-4567-94FC-C1BB5F84820F}" type="presOf" srcId="{64E92463-65A2-4793-AFF8-D15D0F73774B}" destId="{76805EFC-FD52-488F-97D6-09FB9F75B50A}" srcOrd="1" destOrd="0" presId="urn:microsoft.com/office/officeart/2008/layout/HorizontalMultiLevelHierarchy"/>
    <dgm:cxn modelId="{71344E4E-096A-44ED-AB5E-3BEDE4C0ED20}" type="presOf" srcId="{EC499D02-3EA9-4AED-86AB-48E863CEE599}" destId="{5B1CE1E4-0F45-417D-A2E7-29135BB30FC8}" srcOrd="1" destOrd="0" presId="urn:microsoft.com/office/officeart/2008/layout/HorizontalMultiLevelHierarchy"/>
    <dgm:cxn modelId="{A5D23B23-7E2E-4449-9949-1C6B80221372}" srcId="{4803EB4A-20F9-483D-8530-26B95B7021A5}" destId="{5C6AD8BD-C762-47CA-9F82-2165563E7524}" srcOrd="0" destOrd="0" parTransId="{A2D4BD14-6CB9-4969-837A-4D8F65019292}" sibTransId="{4676678E-6B53-4FBD-91A3-545925F19EA4}"/>
    <dgm:cxn modelId="{7AD94B76-4435-4454-A9B7-F3A45811A26C}" type="presOf" srcId="{E9A5F94C-7C4E-46D2-BBA9-E02F0719DB3F}" destId="{68B188D4-8E9A-4874-9387-1DF9C4FEA312}" srcOrd="1" destOrd="0" presId="urn:microsoft.com/office/officeart/2008/layout/HorizontalMultiLevelHierarchy"/>
    <dgm:cxn modelId="{F9456DBC-E21C-44FC-A018-E21CD05D0469}" type="presOf" srcId="{BDF56D3E-2576-4A80-9DCD-98C6071EEC6C}" destId="{878FD451-53D8-457B-9FAD-89FB4528BAE9}" srcOrd="0" destOrd="0" presId="urn:microsoft.com/office/officeart/2008/layout/HorizontalMultiLevelHierarchy"/>
    <dgm:cxn modelId="{57CF693C-590F-4F28-B4A3-1B3B06D60E6B}" type="presParOf" srcId="{878FD451-53D8-457B-9FAD-89FB4528BAE9}" destId="{2D8217B5-FC4F-41B3-B1C0-D2892EE646EA}" srcOrd="0" destOrd="0" presId="urn:microsoft.com/office/officeart/2008/layout/HorizontalMultiLevelHierarchy"/>
    <dgm:cxn modelId="{8072BE3A-58FB-403A-8AD3-FF74281A3709}" type="presParOf" srcId="{2D8217B5-FC4F-41B3-B1C0-D2892EE646EA}" destId="{F6DEAA56-7EA3-4E13-840E-923A2C6F639F}" srcOrd="0" destOrd="0" presId="urn:microsoft.com/office/officeart/2008/layout/HorizontalMultiLevelHierarchy"/>
    <dgm:cxn modelId="{5F6D1227-3579-428D-BCA9-A23411C48D59}" type="presParOf" srcId="{2D8217B5-FC4F-41B3-B1C0-D2892EE646EA}" destId="{3AB38CCB-574D-4247-B169-8ABC9E10D67E}" srcOrd="1" destOrd="0" presId="urn:microsoft.com/office/officeart/2008/layout/HorizontalMultiLevelHierarchy"/>
    <dgm:cxn modelId="{492CB86A-805D-4799-807F-928EFFF6BE70}" type="presParOf" srcId="{3AB38CCB-574D-4247-B169-8ABC9E10D67E}" destId="{B2776B0B-AC97-4887-AA13-77ACD485B933}" srcOrd="0" destOrd="0" presId="urn:microsoft.com/office/officeart/2008/layout/HorizontalMultiLevelHierarchy"/>
    <dgm:cxn modelId="{A9E297ED-2972-4D9C-A092-1DCEB545BD7B}" type="presParOf" srcId="{B2776B0B-AC97-4887-AA13-77ACD485B933}" destId="{C71A3C82-EDB4-4DCC-B721-B6B17B3D7572}" srcOrd="0" destOrd="0" presId="urn:microsoft.com/office/officeart/2008/layout/HorizontalMultiLevelHierarchy"/>
    <dgm:cxn modelId="{139DDB17-EE91-4D05-8B8D-4F1292BAE5B9}" type="presParOf" srcId="{3AB38CCB-574D-4247-B169-8ABC9E10D67E}" destId="{5691EBEC-70C1-42EC-9754-17BCCB14F895}" srcOrd="1" destOrd="0" presId="urn:microsoft.com/office/officeart/2008/layout/HorizontalMultiLevelHierarchy"/>
    <dgm:cxn modelId="{280A581F-EB42-483D-89A3-C1EF1AAAAD58}" type="presParOf" srcId="{5691EBEC-70C1-42EC-9754-17BCCB14F895}" destId="{387D7A4D-3517-4EE3-BAF6-49996F4D0671}" srcOrd="0" destOrd="0" presId="urn:microsoft.com/office/officeart/2008/layout/HorizontalMultiLevelHierarchy"/>
    <dgm:cxn modelId="{872CF7A7-E147-4279-BABF-D48CE90C1C9F}" type="presParOf" srcId="{5691EBEC-70C1-42EC-9754-17BCCB14F895}" destId="{674FD070-68C6-47DA-BA5B-F5F7CA7BC808}" srcOrd="1" destOrd="0" presId="urn:microsoft.com/office/officeart/2008/layout/HorizontalMultiLevelHierarchy"/>
    <dgm:cxn modelId="{21374453-64A9-4167-9140-E2DCAC8176B7}" type="presParOf" srcId="{3AB38CCB-574D-4247-B169-8ABC9E10D67E}" destId="{D23595B7-D7E4-4D9B-8C6F-9CDA592E400D}" srcOrd="2" destOrd="0" presId="urn:microsoft.com/office/officeart/2008/layout/HorizontalMultiLevelHierarchy"/>
    <dgm:cxn modelId="{AA5ED197-A8FD-482D-86BF-1A63255A54C6}" type="presParOf" srcId="{D23595B7-D7E4-4D9B-8C6F-9CDA592E400D}" destId="{76805EFC-FD52-488F-97D6-09FB9F75B50A}" srcOrd="0" destOrd="0" presId="urn:microsoft.com/office/officeart/2008/layout/HorizontalMultiLevelHierarchy"/>
    <dgm:cxn modelId="{61D64241-AEB2-42E3-85CA-BF8D0B5C2E45}" type="presParOf" srcId="{3AB38CCB-574D-4247-B169-8ABC9E10D67E}" destId="{FE1A3156-A633-4BBE-9882-4D0A3AE6020E}" srcOrd="3" destOrd="0" presId="urn:microsoft.com/office/officeart/2008/layout/HorizontalMultiLevelHierarchy"/>
    <dgm:cxn modelId="{FDFAEE13-EEA7-444A-9EA3-62B271CC69C9}" type="presParOf" srcId="{FE1A3156-A633-4BBE-9882-4D0A3AE6020E}" destId="{6CBFA9AF-78E4-45B3-A862-55FDECBC1541}" srcOrd="0" destOrd="0" presId="urn:microsoft.com/office/officeart/2008/layout/HorizontalMultiLevelHierarchy"/>
    <dgm:cxn modelId="{A0DDF71F-E3BE-46B3-A3A6-A7C9B4B3AE90}" type="presParOf" srcId="{FE1A3156-A633-4BBE-9882-4D0A3AE6020E}" destId="{EACFC6FD-8C09-4B89-9BFA-552B526C2306}" srcOrd="1" destOrd="0" presId="urn:microsoft.com/office/officeart/2008/layout/HorizontalMultiLevelHierarchy"/>
    <dgm:cxn modelId="{B1A3702C-476C-483D-A23E-2EEEFBD9F663}" type="presParOf" srcId="{3AB38CCB-574D-4247-B169-8ABC9E10D67E}" destId="{9F629CC4-8AE5-4EBE-BD52-2780C6DA836C}" srcOrd="4" destOrd="0" presId="urn:microsoft.com/office/officeart/2008/layout/HorizontalMultiLevelHierarchy"/>
    <dgm:cxn modelId="{54D254AD-882F-4E5B-B9FA-5F7880406013}" type="presParOf" srcId="{9F629CC4-8AE5-4EBE-BD52-2780C6DA836C}" destId="{BD083AB0-D4CA-44A1-B3A2-C93A0D3FB6EB}" srcOrd="0" destOrd="0" presId="urn:microsoft.com/office/officeart/2008/layout/HorizontalMultiLevelHierarchy"/>
    <dgm:cxn modelId="{0ECB6F87-6D3B-4256-A6B4-E924017F787D}" type="presParOf" srcId="{3AB38CCB-574D-4247-B169-8ABC9E10D67E}" destId="{C4CB41AC-7D9F-423A-B462-F393ACAA315E}" srcOrd="5" destOrd="0" presId="urn:microsoft.com/office/officeart/2008/layout/HorizontalMultiLevelHierarchy"/>
    <dgm:cxn modelId="{EC5921BA-0775-467B-843E-120ED14E7F29}" type="presParOf" srcId="{C4CB41AC-7D9F-423A-B462-F393ACAA315E}" destId="{6438140B-766E-4601-B071-D71AC774CEF1}" srcOrd="0" destOrd="0" presId="urn:microsoft.com/office/officeart/2008/layout/HorizontalMultiLevelHierarchy"/>
    <dgm:cxn modelId="{7E845652-1BD3-4FD7-83FA-22D8600769A5}" type="presParOf" srcId="{C4CB41AC-7D9F-423A-B462-F393ACAA315E}" destId="{5F98B0C3-5573-4470-8E75-697BE2A9ED41}" srcOrd="1" destOrd="0" presId="urn:microsoft.com/office/officeart/2008/layout/HorizontalMultiLevelHierarchy"/>
    <dgm:cxn modelId="{D7968BEB-4B2C-4CDD-B352-A059688BEDD9}" type="presParOf" srcId="{3AB38CCB-574D-4247-B169-8ABC9E10D67E}" destId="{2F08E9F1-CBE4-4CB0-AEBC-29950CB566F1}" srcOrd="6" destOrd="0" presId="urn:microsoft.com/office/officeart/2008/layout/HorizontalMultiLevelHierarchy"/>
    <dgm:cxn modelId="{67C52D80-60DC-4669-9D36-3401928D7CD8}" type="presParOf" srcId="{2F08E9F1-CBE4-4CB0-AEBC-29950CB566F1}" destId="{97B60D1C-715C-4B84-9B4A-2B6B0D890C72}" srcOrd="0" destOrd="0" presId="urn:microsoft.com/office/officeart/2008/layout/HorizontalMultiLevelHierarchy"/>
    <dgm:cxn modelId="{C62C8D55-F6B3-4963-9A4E-4C9FA1228DB8}" type="presParOf" srcId="{3AB38CCB-574D-4247-B169-8ABC9E10D67E}" destId="{8A9BCB91-6AB3-4711-B4DD-7DB2B5985DC6}" srcOrd="7" destOrd="0" presId="urn:microsoft.com/office/officeart/2008/layout/HorizontalMultiLevelHierarchy"/>
    <dgm:cxn modelId="{4C54932B-FB77-4D6A-8265-40A0F7D295EE}" type="presParOf" srcId="{8A9BCB91-6AB3-4711-B4DD-7DB2B5985DC6}" destId="{B161EC22-7BAE-4FB4-BB84-0A11D167D8FF}" srcOrd="0" destOrd="0" presId="urn:microsoft.com/office/officeart/2008/layout/HorizontalMultiLevelHierarchy"/>
    <dgm:cxn modelId="{DE190DB8-001D-474B-8551-A0771A67EA98}" type="presParOf" srcId="{8A9BCB91-6AB3-4711-B4DD-7DB2B5985DC6}" destId="{ED8C8B1A-8B83-4546-B45B-14E668701A7F}" srcOrd="1" destOrd="0" presId="urn:microsoft.com/office/officeart/2008/layout/HorizontalMultiLevelHierarchy"/>
    <dgm:cxn modelId="{23BD66A5-9BEB-4BFD-9990-B55FFF8B94A7}" type="presParOf" srcId="{3AB38CCB-574D-4247-B169-8ABC9E10D67E}" destId="{F74B4E0E-60A7-404C-839B-E51BC5745474}" srcOrd="8" destOrd="0" presId="urn:microsoft.com/office/officeart/2008/layout/HorizontalMultiLevelHierarchy"/>
    <dgm:cxn modelId="{D6CA3B86-F0A0-41B9-AF5C-712B2388A296}" type="presParOf" srcId="{F74B4E0E-60A7-404C-839B-E51BC5745474}" destId="{5B1CE1E4-0F45-417D-A2E7-29135BB30FC8}" srcOrd="0" destOrd="0" presId="urn:microsoft.com/office/officeart/2008/layout/HorizontalMultiLevelHierarchy"/>
    <dgm:cxn modelId="{ED8B0F98-62E5-4C82-9C6A-0B9754E51A4C}" type="presParOf" srcId="{3AB38CCB-574D-4247-B169-8ABC9E10D67E}" destId="{84E029F6-93A8-4476-874B-E1AF86C856BD}" srcOrd="9" destOrd="0" presId="urn:microsoft.com/office/officeart/2008/layout/HorizontalMultiLevelHierarchy"/>
    <dgm:cxn modelId="{B22897EE-F740-4DC3-A102-B85CDD970C9A}" type="presParOf" srcId="{84E029F6-93A8-4476-874B-E1AF86C856BD}" destId="{ABDDEB1B-BE46-47A6-A015-414B6FEF95B3}" srcOrd="0" destOrd="0" presId="urn:microsoft.com/office/officeart/2008/layout/HorizontalMultiLevelHierarchy"/>
    <dgm:cxn modelId="{4168FC9B-AD2E-4FA3-AEF1-68E288B0F34B}" type="presParOf" srcId="{84E029F6-93A8-4476-874B-E1AF86C856BD}" destId="{F7F315DD-7D5E-45A3-AD8A-D00F1FC91290}" srcOrd="1" destOrd="0" presId="urn:microsoft.com/office/officeart/2008/layout/HorizontalMultiLevelHierarchy"/>
    <dgm:cxn modelId="{613A6B8A-303E-416E-B86C-523D075B52E4}" type="presParOf" srcId="{3AB38CCB-574D-4247-B169-8ABC9E10D67E}" destId="{675BDA93-59EA-452A-A36E-870C8A6D3070}" srcOrd="10" destOrd="0" presId="urn:microsoft.com/office/officeart/2008/layout/HorizontalMultiLevelHierarchy"/>
    <dgm:cxn modelId="{DBA757FA-DBB6-4B9B-B6A9-FD3EE4781FFE}" type="presParOf" srcId="{675BDA93-59EA-452A-A36E-870C8A6D3070}" destId="{68B188D4-8E9A-4874-9387-1DF9C4FEA312}" srcOrd="0" destOrd="0" presId="urn:microsoft.com/office/officeart/2008/layout/HorizontalMultiLevelHierarchy"/>
    <dgm:cxn modelId="{3B2E59E6-3ECC-4212-94B3-5A1B8498590C}" type="presParOf" srcId="{3AB38CCB-574D-4247-B169-8ABC9E10D67E}" destId="{63EA269A-F6E8-4A44-8505-1739E4865A9F}" srcOrd="11" destOrd="0" presId="urn:microsoft.com/office/officeart/2008/layout/HorizontalMultiLevelHierarchy"/>
    <dgm:cxn modelId="{D395AA17-B802-4EE7-B5F6-013135B7B1E3}" type="presParOf" srcId="{63EA269A-F6E8-4A44-8505-1739E4865A9F}" destId="{1136D4EE-4485-40D0-9662-734F906B114A}" srcOrd="0" destOrd="0" presId="urn:microsoft.com/office/officeart/2008/layout/HorizontalMultiLevelHierarchy"/>
    <dgm:cxn modelId="{5E598C24-130A-4496-9F9A-9FC261CD4E91}" type="presParOf" srcId="{63EA269A-F6E8-4A44-8505-1739E4865A9F}" destId="{27011F2C-5926-402B-96FB-5F620034F92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tx1"/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66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5287A0AB-EC67-4AE9-B8AC-5A6CC5481493}" type="presOf" srcId="{7245959D-B8DA-4CB1-996D-7BD6422CF78E}" destId="{178EB1FD-306A-4F4E-A579-D377C445C60A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1537E39C-AB66-4505-A1C6-81E9FA7FCA68}" type="presOf" srcId="{3B704D81-42C6-4BA5-97D0-9982E019E4C9}" destId="{12730AD9-7E7B-4E86-AECF-D752D8EB3FB1}" srcOrd="0" destOrd="0" presId="urn:microsoft.com/office/officeart/2005/8/layout/hierarchy2"/>
    <dgm:cxn modelId="{65C732D5-69CA-4C3A-B56D-281B39EC19C0}" type="presOf" srcId="{7245959D-B8DA-4CB1-996D-7BD6422CF78E}" destId="{FD4EEF3D-13A9-4E08-9C12-9822568BC2BF}" srcOrd="1" destOrd="0" presId="urn:microsoft.com/office/officeart/2005/8/layout/hierarchy2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091CF062-4EB4-461C-A326-6D6A9C7EBB54}" type="presOf" srcId="{9B7D5872-F7AC-48E9-92E2-57011AC08FF4}" destId="{DEC4E38C-5EC9-4583-846A-8003FE2CB8CF}" srcOrd="0" destOrd="0" presId="urn:microsoft.com/office/officeart/2005/8/layout/hierarchy2"/>
    <dgm:cxn modelId="{14C559C3-FADF-4FA0-B839-AA6C1F6EEB75}" type="presOf" srcId="{965FA67A-CEFA-49F5-8BCF-53BE3761B407}" destId="{49E307B6-405C-423D-8D05-15C321303263}" srcOrd="0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66AED913-2385-419C-99DF-6805FEC3542D}" type="presOf" srcId="{D12826CD-2339-411D-9FA6-194EE7197FE9}" destId="{6EA9CF01-7600-495D-9CE2-C22796A4724D}" srcOrd="0" destOrd="0" presId="urn:microsoft.com/office/officeart/2005/8/layout/hierarchy2"/>
    <dgm:cxn modelId="{319B4091-B529-4830-AA09-A2228DB6815A}" type="presOf" srcId="{EDE16108-9407-4784-8698-BB505E1106F8}" destId="{83C6D1BD-2273-4D8F-9816-F6B186DC407C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590C4ED5-09D0-4F3A-BA67-1A623E74AAC8}" type="presOf" srcId="{965FA67A-CEFA-49F5-8BCF-53BE3761B407}" destId="{7056E1CF-98F7-44D8-A28E-3F9D35A78CAF}" srcOrd="1" destOrd="0" presId="urn:microsoft.com/office/officeart/2005/8/layout/hierarchy2"/>
    <dgm:cxn modelId="{04BA2354-BD0D-4357-88AA-9E9F021D35D1}" type="presOf" srcId="{4349AA21-EA20-4587-9133-F0395CC392A7}" destId="{B9279982-1A60-49B7-8CB8-3D44914816C0}" srcOrd="1" destOrd="0" presId="urn:microsoft.com/office/officeart/2005/8/layout/hierarchy2"/>
    <dgm:cxn modelId="{609117DD-2C1B-40EA-83AD-8B35570C1A8B}" type="presOf" srcId="{BECDC57C-8F63-40AC-9421-9E74219C88F9}" destId="{116028B6-F7B4-40B7-98ED-B9378AEDBA9E}" srcOrd="0" destOrd="0" presId="urn:microsoft.com/office/officeart/2005/8/layout/hierarchy2"/>
    <dgm:cxn modelId="{8A10BFB4-5B6B-4800-8405-3B4B47AD4C02}" type="presOf" srcId="{EDE16108-9407-4784-8698-BB505E1106F8}" destId="{FC4EB346-5F6D-4D78-B1E5-0EEA914CE85D}" srcOrd="1" destOrd="0" presId="urn:microsoft.com/office/officeart/2005/8/layout/hierarchy2"/>
    <dgm:cxn modelId="{37B26D0D-9C96-4D3B-97FF-BBA99B6CBDD2}" type="presOf" srcId="{3EE9E582-6D64-4FE1-A4F2-E4800021F88D}" destId="{C35F5553-201D-4A3C-9292-BBA9137A0493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818B438D-896F-4479-AD8E-B838D49355D3}" type="presOf" srcId="{D247F547-DC35-47CD-A8F0-892C402CB6B8}" destId="{9173B13A-305B-4036-8E9C-93A68C62C0AD}" srcOrd="0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702FB60A-1E41-472C-B85D-E1D39F965DA9}" type="presOf" srcId="{4349AA21-EA20-4587-9133-F0395CC392A7}" destId="{6762686D-78D7-49D4-8885-F40D0CEB8CF0}" srcOrd="0" destOrd="0" presId="urn:microsoft.com/office/officeart/2005/8/layout/hierarchy2"/>
    <dgm:cxn modelId="{87F15D05-6C41-40F2-B07F-D8F6A21997C4}" type="presOf" srcId="{3B704D81-42C6-4BA5-97D0-9982E019E4C9}" destId="{F80B36BA-5766-4E86-8483-15DCE9A906F4}" srcOrd="1" destOrd="0" presId="urn:microsoft.com/office/officeart/2005/8/layout/hierarchy2"/>
    <dgm:cxn modelId="{BA20D148-B0A1-4DEB-A85E-63B5F4536551}" type="presOf" srcId="{EBDC13BB-B197-4E1F-92CD-1C12AF0BA814}" destId="{C840E4BD-BCBF-425E-9BD6-B1382E914185}" srcOrd="0" destOrd="0" presId="urn:microsoft.com/office/officeart/2005/8/layout/hierarchy2"/>
    <dgm:cxn modelId="{B6257964-9964-48D7-BE1B-8B10C480166F}" type="presOf" srcId="{D44C56D4-679E-4EB2-A77D-FAC4AE18FD30}" destId="{BB5FBBA4-F5F2-4B87-89C1-F5F86B43FCDC}" srcOrd="0" destOrd="0" presId="urn:microsoft.com/office/officeart/2005/8/layout/hierarchy2"/>
    <dgm:cxn modelId="{496A3923-A665-4FC6-8572-5CE754B2D7A1}" type="presParOf" srcId="{6EA9CF01-7600-495D-9CE2-C22796A4724D}" destId="{BAAA2ED6-281A-4A61-8AF8-24A6653E19BD}" srcOrd="0" destOrd="0" presId="urn:microsoft.com/office/officeart/2005/8/layout/hierarchy2"/>
    <dgm:cxn modelId="{F57CD7FA-BD86-4512-A889-55FC74017185}" type="presParOf" srcId="{BAAA2ED6-281A-4A61-8AF8-24A6653E19BD}" destId="{C840E4BD-BCBF-425E-9BD6-B1382E914185}" srcOrd="0" destOrd="0" presId="urn:microsoft.com/office/officeart/2005/8/layout/hierarchy2"/>
    <dgm:cxn modelId="{456996CE-85D2-4D9B-AABC-2E5F74A9FC93}" type="presParOf" srcId="{BAAA2ED6-281A-4A61-8AF8-24A6653E19BD}" destId="{A7AFE459-8672-4365-9E77-3E035DCF7247}" srcOrd="1" destOrd="0" presId="urn:microsoft.com/office/officeart/2005/8/layout/hierarchy2"/>
    <dgm:cxn modelId="{458C1731-564B-48E2-A7BD-3EEEC0F3FF39}" type="presParOf" srcId="{A7AFE459-8672-4365-9E77-3E035DCF7247}" destId="{6762686D-78D7-49D4-8885-F40D0CEB8CF0}" srcOrd="0" destOrd="0" presId="urn:microsoft.com/office/officeart/2005/8/layout/hierarchy2"/>
    <dgm:cxn modelId="{9AB04D06-BA0D-4A58-86FF-057F443AE120}" type="presParOf" srcId="{6762686D-78D7-49D4-8885-F40D0CEB8CF0}" destId="{B9279982-1A60-49B7-8CB8-3D44914816C0}" srcOrd="0" destOrd="0" presId="urn:microsoft.com/office/officeart/2005/8/layout/hierarchy2"/>
    <dgm:cxn modelId="{3CABDF67-5B31-4315-BE24-0C256775CFCE}" type="presParOf" srcId="{A7AFE459-8672-4365-9E77-3E035DCF7247}" destId="{C89DB086-5BEE-45C3-A078-25CCFE9E16F1}" srcOrd="1" destOrd="0" presId="urn:microsoft.com/office/officeart/2005/8/layout/hierarchy2"/>
    <dgm:cxn modelId="{7976A766-4F39-434C-AFEB-81CD8FD2EC51}" type="presParOf" srcId="{C89DB086-5BEE-45C3-A078-25CCFE9E16F1}" destId="{9173B13A-305B-4036-8E9C-93A68C62C0AD}" srcOrd="0" destOrd="0" presId="urn:microsoft.com/office/officeart/2005/8/layout/hierarchy2"/>
    <dgm:cxn modelId="{0FB46A3C-8E66-4BB4-8075-7E3F72AEF79B}" type="presParOf" srcId="{C89DB086-5BEE-45C3-A078-25CCFE9E16F1}" destId="{4D6CED22-E025-4CD0-AAFE-C902F26F4A2C}" srcOrd="1" destOrd="0" presId="urn:microsoft.com/office/officeart/2005/8/layout/hierarchy2"/>
    <dgm:cxn modelId="{392DE17C-EFEE-4123-87AC-90E7AD7C40EA}" type="presParOf" srcId="{A7AFE459-8672-4365-9E77-3E035DCF7247}" destId="{12730AD9-7E7B-4E86-AECF-D752D8EB3FB1}" srcOrd="2" destOrd="0" presId="urn:microsoft.com/office/officeart/2005/8/layout/hierarchy2"/>
    <dgm:cxn modelId="{49364EA0-D7FF-4108-9BC8-14E4517B4305}" type="presParOf" srcId="{12730AD9-7E7B-4E86-AECF-D752D8EB3FB1}" destId="{F80B36BA-5766-4E86-8483-15DCE9A906F4}" srcOrd="0" destOrd="0" presId="urn:microsoft.com/office/officeart/2005/8/layout/hierarchy2"/>
    <dgm:cxn modelId="{6787B26B-6B37-45E4-8EFD-19F13ECD5C44}" type="presParOf" srcId="{A7AFE459-8672-4365-9E77-3E035DCF7247}" destId="{9EE28004-CE21-45D0-92AD-D9A0AE303A65}" srcOrd="3" destOrd="0" presId="urn:microsoft.com/office/officeart/2005/8/layout/hierarchy2"/>
    <dgm:cxn modelId="{B4419BFE-31C3-441A-88F3-D1BF9E3A4DCC}" type="presParOf" srcId="{9EE28004-CE21-45D0-92AD-D9A0AE303A65}" destId="{C35F5553-201D-4A3C-9292-BBA9137A0493}" srcOrd="0" destOrd="0" presId="urn:microsoft.com/office/officeart/2005/8/layout/hierarchy2"/>
    <dgm:cxn modelId="{8B3735DE-933F-40C9-9D0D-A1FEBD2D3C4C}" type="presParOf" srcId="{9EE28004-CE21-45D0-92AD-D9A0AE303A65}" destId="{5345D4CC-A476-43C1-A1B7-64DE7FB03682}" srcOrd="1" destOrd="0" presId="urn:microsoft.com/office/officeart/2005/8/layout/hierarchy2"/>
    <dgm:cxn modelId="{8CE829C5-ECCC-4732-9C77-3955D404FEE1}" type="presParOf" srcId="{A7AFE459-8672-4365-9E77-3E035DCF7247}" destId="{178EB1FD-306A-4F4E-A579-D377C445C60A}" srcOrd="4" destOrd="0" presId="urn:microsoft.com/office/officeart/2005/8/layout/hierarchy2"/>
    <dgm:cxn modelId="{485E429E-9C17-4BD4-A861-5DCDE2CD40FC}" type="presParOf" srcId="{178EB1FD-306A-4F4E-A579-D377C445C60A}" destId="{FD4EEF3D-13A9-4E08-9C12-9822568BC2BF}" srcOrd="0" destOrd="0" presId="urn:microsoft.com/office/officeart/2005/8/layout/hierarchy2"/>
    <dgm:cxn modelId="{E5BCF417-CEF3-4D74-96FE-117010718BF5}" type="presParOf" srcId="{A7AFE459-8672-4365-9E77-3E035DCF7247}" destId="{105A8C54-B063-42B6-BEB8-EA968553D990}" srcOrd="5" destOrd="0" presId="urn:microsoft.com/office/officeart/2005/8/layout/hierarchy2"/>
    <dgm:cxn modelId="{87D1D7C1-72E6-4B4F-8459-D420996DE6F3}" type="presParOf" srcId="{105A8C54-B063-42B6-BEB8-EA968553D990}" destId="{BB5FBBA4-F5F2-4B87-89C1-F5F86B43FCDC}" srcOrd="0" destOrd="0" presId="urn:microsoft.com/office/officeart/2005/8/layout/hierarchy2"/>
    <dgm:cxn modelId="{176006CB-9633-419F-A7F7-3B67274D6F81}" type="presParOf" srcId="{105A8C54-B063-42B6-BEB8-EA968553D990}" destId="{C2D26CE8-54E8-4D27-BA60-21F3355546BE}" srcOrd="1" destOrd="0" presId="urn:microsoft.com/office/officeart/2005/8/layout/hierarchy2"/>
    <dgm:cxn modelId="{CD4EBBD9-1C33-4472-873A-CF6AD4CC1880}" type="presParOf" srcId="{A7AFE459-8672-4365-9E77-3E035DCF7247}" destId="{83C6D1BD-2273-4D8F-9816-F6B186DC407C}" srcOrd="6" destOrd="0" presId="urn:microsoft.com/office/officeart/2005/8/layout/hierarchy2"/>
    <dgm:cxn modelId="{F86D9E5C-E66C-4A91-BEE6-BED70623A9E3}" type="presParOf" srcId="{83C6D1BD-2273-4D8F-9816-F6B186DC407C}" destId="{FC4EB346-5F6D-4D78-B1E5-0EEA914CE85D}" srcOrd="0" destOrd="0" presId="urn:microsoft.com/office/officeart/2005/8/layout/hierarchy2"/>
    <dgm:cxn modelId="{8FE60530-5000-4CC4-B00B-400C280CDB4B}" type="presParOf" srcId="{A7AFE459-8672-4365-9E77-3E035DCF7247}" destId="{AB8836F4-2B36-4A9C-A2B6-AD1FED7F9D4D}" srcOrd="7" destOrd="0" presId="urn:microsoft.com/office/officeart/2005/8/layout/hierarchy2"/>
    <dgm:cxn modelId="{FE1773CB-847D-4644-88A9-F521B013145D}" type="presParOf" srcId="{AB8836F4-2B36-4A9C-A2B6-AD1FED7F9D4D}" destId="{116028B6-F7B4-40B7-98ED-B9378AEDBA9E}" srcOrd="0" destOrd="0" presId="urn:microsoft.com/office/officeart/2005/8/layout/hierarchy2"/>
    <dgm:cxn modelId="{69374F27-C80F-4E62-962D-D6A41B6509A0}" type="presParOf" srcId="{AB8836F4-2B36-4A9C-A2B6-AD1FED7F9D4D}" destId="{08645166-0C42-4D74-8051-D66F47D7BB42}" srcOrd="1" destOrd="0" presId="urn:microsoft.com/office/officeart/2005/8/layout/hierarchy2"/>
    <dgm:cxn modelId="{D4C1BE93-34D2-4C5E-86D0-CD41ACD4B494}" type="presParOf" srcId="{A7AFE459-8672-4365-9E77-3E035DCF7247}" destId="{49E307B6-405C-423D-8D05-15C321303263}" srcOrd="8" destOrd="0" presId="urn:microsoft.com/office/officeart/2005/8/layout/hierarchy2"/>
    <dgm:cxn modelId="{C6237971-D687-468B-B85E-FAFE535FDAEF}" type="presParOf" srcId="{49E307B6-405C-423D-8D05-15C321303263}" destId="{7056E1CF-98F7-44D8-A28E-3F9D35A78CAF}" srcOrd="0" destOrd="0" presId="urn:microsoft.com/office/officeart/2005/8/layout/hierarchy2"/>
    <dgm:cxn modelId="{1C0097C3-7783-49C9-8C78-09E0032F6121}" type="presParOf" srcId="{A7AFE459-8672-4365-9E77-3E035DCF7247}" destId="{4369DB52-47AA-4A9C-9F2E-F77DEB1E124E}" srcOrd="9" destOrd="0" presId="urn:microsoft.com/office/officeart/2005/8/layout/hierarchy2"/>
    <dgm:cxn modelId="{31A388F1-A270-46E3-B2E7-5C9394CD7197}" type="presParOf" srcId="{4369DB52-47AA-4A9C-9F2E-F77DEB1E124E}" destId="{DEC4E38C-5EC9-4583-846A-8003FE2CB8CF}" srcOrd="0" destOrd="0" presId="urn:microsoft.com/office/officeart/2005/8/layout/hierarchy2"/>
    <dgm:cxn modelId="{0545BA41-FB33-46BC-BCB5-223E732F0195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tx1">
                <a:lumMod val="85000"/>
                <a:lumOff val="1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5072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 custLinFactNeighborY="2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5BC03640-E5B2-42DD-BB83-7B3033CF882D}" type="presOf" srcId="{965FA67A-CEFA-49F5-8BCF-53BE3761B407}" destId="{7056E1CF-98F7-44D8-A28E-3F9D35A78CAF}" srcOrd="1" destOrd="0" presId="urn:microsoft.com/office/officeart/2005/8/layout/hierarchy2"/>
    <dgm:cxn modelId="{D4E093A9-A3E2-48B8-BB76-38DF5F665DD6}" type="presOf" srcId="{3B704D81-42C6-4BA5-97D0-9982E019E4C9}" destId="{12730AD9-7E7B-4E86-AECF-D752D8EB3FB1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5CCC0442-A2D0-4BA3-A2EA-6F90FCCBB40B}" type="presOf" srcId="{D44C56D4-679E-4EB2-A77D-FAC4AE18FD30}" destId="{BB5FBBA4-F5F2-4B87-89C1-F5F86B43FCDC}" srcOrd="0" destOrd="0" presId="urn:microsoft.com/office/officeart/2005/8/layout/hierarchy2"/>
    <dgm:cxn modelId="{486FDB00-19C7-431D-B7C0-D17866CF2110}" type="presOf" srcId="{EBDC13BB-B197-4E1F-92CD-1C12AF0BA814}" destId="{C840E4BD-BCBF-425E-9BD6-B1382E914185}" srcOrd="0" destOrd="0" presId="urn:microsoft.com/office/officeart/2005/8/layout/hierarchy2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79B0ED64-4745-44ED-8CB5-9233633A2266}" type="presOf" srcId="{965FA67A-CEFA-49F5-8BCF-53BE3761B407}" destId="{49E307B6-405C-423D-8D05-15C321303263}" srcOrd="0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53850587-F9FF-42F1-A5AF-CACF73308249}" type="presOf" srcId="{7245959D-B8DA-4CB1-996D-7BD6422CF78E}" destId="{FD4EEF3D-13A9-4E08-9C12-9822568BC2BF}" srcOrd="1" destOrd="0" presId="urn:microsoft.com/office/officeart/2005/8/layout/hierarchy2"/>
    <dgm:cxn modelId="{E83889FA-4EDF-449E-B309-0DC99F06BBE2}" type="presOf" srcId="{EDE16108-9407-4784-8698-BB505E1106F8}" destId="{83C6D1BD-2273-4D8F-9816-F6B186DC407C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CAF1EB42-A7A2-47DA-9F1F-7622AE1AC4EB}" type="presOf" srcId="{3B704D81-42C6-4BA5-97D0-9982E019E4C9}" destId="{F80B36BA-5766-4E86-8483-15DCE9A906F4}" srcOrd="1" destOrd="0" presId="urn:microsoft.com/office/officeart/2005/8/layout/hierarchy2"/>
    <dgm:cxn modelId="{2CFF5BBA-1EBB-4DAD-9BEA-F676BC8542D8}" type="presOf" srcId="{4349AA21-EA20-4587-9133-F0395CC392A7}" destId="{B9279982-1A60-49B7-8CB8-3D44914816C0}" srcOrd="1" destOrd="0" presId="urn:microsoft.com/office/officeart/2005/8/layout/hierarchy2"/>
    <dgm:cxn modelId="{518C7600-1368-4610-8829-B86E3DC600BB}" type="presOf" srcId="{3EE9E582-6D64-4FE1-A4F2-E4800021F88D}" destId="{C35F5553-201D-4A3C-9292-BBA9137A0493}" srcOrd="0" destOrd="0" presId="urn:microsoft.com/office/officeart/2005/8/layout/hierarchy2"/>
    <dgm:cxn modelId="{4EAD0AB2-E831-44D3-B65B-346862B41DDE}" type="presOf" srcId="{7245959D-B8DA-4CB1-996D-7BD6422CF78E}" destId="{178EB1FD-306A-4F4E-A579-D377C445C60A}" srcOrd="0" destOrd="0" presId="urn:microsoft.com/office/officeart/2005/8/layout/hierarchy2"/>
    <dgm:cxn modelId="{0FAA595C-0AD8-4977-9192-5D69604FAEA3}" type="presOf" srcId="{D12826CD-2339-411D-9FA6-194EE7197FE9}" destId="{6EA9CF01-7600-495D-9CE2-C22796A4724D}" srcOrd="0" destOrd="0" presId="urn:microsoft.com/office/officeart/2005/8/layout/hierarchy2"/>
    <dgm:cxn modelId="{ACF52446-470D-4589-B4B5-022FFD7BCD39}" type="presOf" srcId="{9B7D5872-F7AC-48E9-92E2-57011AC08FF4}" destId="{DEC4E38C-5EC9-4583-846A-8003FE2CB8CF}" srcOrd="0" destOrd="0" presId="urn:microsoft.com/office/officeart/2005/8/layout/hierarchy2"/>
    <dgm:cxn modelId="{3AF1BBCF-A4F5-4F52-864D-B9C596D607BD}" type="presOf" srcId="{D247F547-DC35-47CD-A8F0-892C402CB6B8}" destId="{9173B13A-305B-4036-8E9C-93A68C62C0AD}" srcOrd="0" destOrd="0" presId="urn:microsoft.com/office/officeart/2005/8/layout/hierarchy2"/>
    <dgm:cxn modelId="{FFAC34C0-BFFB-4567-89B5-8FCC7DC8B301}" type="presOf" srcId="{4349AA21-EA20-4587-9133-F0395CC392A7}" destId="{6762686D-78D7-49D4-8885-F40D0CEB8CF0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B2190FA8-ACE6-4FF9-B557-DFB067F22534}" type="presOf" srcId="{BECDC57C-8F63-40AC-9421-9E74219C88F9}" destId="{116028B6-F7B4-40B7-98ED-B9378AEDBA9E}" srcOrd="0" destOrd="0" presId="urn:microsoft.com/office/officeart/2005/8/layout/hierarchy2"/>
    <dgm:cxn modelId="{D934783C-97FA-44DF-9ECE-72570C98E275}" type="presOf" srcId="{EDE16108-9407-4784-8698-BB505E1106F8}" destId="{FC4EB346-5F6D-4D78-B1E5-0EEA914CE85D}" srcOrd="1" destOrd="0" presId="urn:microsoft.com/office/officeart/2005/8/layout/hierarchy2"/>
    <dgm:cxn modelId="{EDD6E01F-3A73-432E-B988-F82960124471}" type="presParOf" srcId="{6EA9CF01-7600-495D-9CE2-C22796A4724D}" destId="{BAAA2ED6-281A-4A61-8AF8-24A6653E19BD}" srcOrd="0" destOrd="0" presId="urn:microsoft.com/office/officeart/2005/8/layout/hierarchy2"/>
    <dgm:cxn modelId="{363DA63B-3802-4A70-95B4-D019DEC18EA5}" type="presParOf" srcId="{BAAA2ED6-281A-4A61-8AF8-24A6653E19BD}" destId="{C840E4BD-BCBF-425E-9BD6-B1382E914185}" srcOrd="0" destOrd="0" presId="urn:microsoft.com/office/officeart/2005/8/layout/hierarchy2"/>
    <dgm:cxn modelId="{DBC73DDA-D1D9-4827-B299-C74ACC322CBD}" type="presParOf" srcId="{BAAA2ED6-281A-4A61-8AF8-24A6653E19BD}" destId="{A7AFE459-8672-4365-9E77-3E035DCF7247}" srcOrd="1" destOrd="0" presId="urn:microsoft.com/office/officeart/2005/8/layout/hierarchy2"/>
    <dgm:cxn modelId="{4C6A5947-9C8A-4695-8ED5-6FCAC4F33D49}" type="presParOf" srcId="{A7AFE459-8672-4365-9E77-3E035DCF7247}" destId="{6762686D-78D7-49D4-8885-F40D0CEB8CF0}" srcOrd="0" destOrd="0" presId="urn:microsoft.com/office/officeart/2005/8/layout/hierarchy2"/>
    <dgm:cxn modelId="{A9864ECE-1A04-4D92-AA2E-06FCB04A4706}" type="presParOf" srcId="{6762686D-78D7-49D4-8885-F40D0CEB8CF0}" destId="{B9279982-1A60-49B7-8CB8-3D44914816C0}" srcOrd="0" destOrd="0" presId="urn:microsoft.com/office/officeart/2005/8/layout/hierarchy2"/>
    <dgm:cxn modelId="{9743E917-C5FD-4504-9121-B1AB805A1E94}" type="presParOf" srcId="{A7AFE459-8672-4365-9E77-3E035DCF7247}" destId="{C89DB086-5BEE-45C3-A078-25CCFE9E16F1}" srcOrd="1" destOrd="0" presId="urn:microsoft.com/office/officeart/2005/8/layout/hierarchy2"/>
    <dgm:cxn modelId="{02732479-EC1E-4430-8DE3-A313F3337216}" type="presParOf" srcId="{C89DB086-5BEE-45C3-A078-25CCFE9E16F1}" destId="{9173B13A-305B-4036-8E9C-93A68C62C0AD}" srcOrd="0" destOrd="0" presId="urn:microsoft.com/office/officeart/2005/8/layout/hierarchy2"/>
    <dgm:cxn modelId="{20F856C2-C8D9-4E5C-8EDF-C68AB961C16B}" type="presParOf" srcId="{C89DB086-5BEE-45C3-A078-25CCFE9E16F1}" destId="{4D6CED22-E025-4CD0-AAFE-C902F26F4A2C}" srcOrd="1" destOrd="0" presId="urn:microsoft.com/office/officeart/2005/8/layout/hierarchy2"/>
    <dgm:cxn modelId="{B69FAAFC-B0D9-4E63-A59A-9D106ADF65C6}" type="presParOf" srcId="{A7AFE459-8672-4365-9E77-3E035DCF7247}" destId="{12730AD9-7E7B-4E86-AECF-D752D8EB3FB1}" srcOrd="2" destOrd="0" presId="urn:microsoft.com/office/officeart/2005/8/layout/hierarchy2"/>
    <dgm:cxn modelId="{3FC00D2B-4585-4932-9A69-E490BD0F3F26}" type="presParOf" srcId="{12730AD9-7E7B-4E86-AECF-D752D8EB3FB1}" destId="{F80B36BA-5766-4E86-8483-15DCE9A906F4}" srcOrd="0" destOrd="0" presId="urn:microsoft.com/office/officeart/2005/8/layout/hierarchy2"/>
    <dgm:cxn modelId="{F07F66E3-3119-4C83-A6E5-8533E6502237}" type="presParOf" srcId="{A7AFE459-8672-4365-9E77-3E035DCF7247}" destId="{9EE28004-CE21-45D0-92AD-D9A0AE303A65}" srcOrd="3" destOrd="0" presId="urn:microsoft.com/office/officeart/2005/8/layout/hierarchy2"/>
    <dgm:cxn modelId="{6BA42068-588C-4626-BB4B-52CF9CB109B5}" type="presParOf" srcId="{9EE28004-CE21-45D0-92AD-D9A0AE303A65}" destId="{C35F5553-201D-4A3C-9292-BBA9137A0493}" srcOrd="0" destOrd="0" presId="urn:microsoft.com/office/officeart/2005/8/layout/hierarchy2"/>
    <dgm:cxn modelId="{0A8186C3-72E7-475D-A290-7FF77E2FD36E}" type="presParOf" srcId="{9EE28004-CE21-45D0-92AD-D9A0AE303A65}" destId="{5345D4CC-A476-43C1-A1B7-64DE7FB03682}" srcOrd="1" destOrd="0" presId="urn:microsoft.com/office/officeart/2005/8/layout/hierarchy2"/>
    <dgm:cxn modelId="{975DA3AD-DC0B-4F19-B43F-33854D880387}" type="presParOf" srcId="{A7AFE459-8672-4365-9E77-3E035DCF7247}" destId="{178EB1FD-306A-4F4E-A579-D377C445C60A}" srcOrd="4" destOrd="0" presId="urn:microsoft.com/office/officeart/2005/8/layout/hierarchy2"/>
    <dgm:cxn modelId="{CD66DB12-EB86-493D-89F9-C0843C2C7CDB}" type="presParOf" srcId="{178EB1FD-306A-4F4E-A579-D377C445C60A}" destId="{FD4EEF3D-13A9-4E08-9C12-9822568BC2BF}" srcOrd="0" destOrd="0" presId="urn:microsoft.com/office/officeart/2005/8/layout/hierarchy2"/>
    <dgm:cxn modelId="{20F553B0-3722-44C2-9A48-701595FD9661}" type="presParOf" srcId="{A7AFE459-8672-4365-9E77-3E035DCF7247}" destId="{105A8C54-B063-42B6-BEB8-EA968553D990}" srcOrd="5" destOrd="0" presId="urn:microsoft.com/office/officeart/2005/8/layout/hierarchy2"/>
    <dgm:cxn modelId="{463B627A-50D0-4F73-9F03-84FD77EEB9D6}" type="presParOf" srcId="{105A8C54-B063-42B6-BEB8-EA968553D990}" destId="{BB5FBBA4-F5F2-4B87-89C1-F5F86B43FCDC}" srcOrd="0" destOrd="0" presId="urn:microsoft.com/office/officeart/2005/8/layout/hierarchy2"/>
    <dgm:cxn modelId="{3A744C60-DA1D-4EB4-B61F-F1E2B0A248B7}" type="presParOf" srcId="{105A8C54-B063-42B6-BEB8-EA968553D990}" destId="{C2D26CE8-54E8-4D27-BA60-21F3355546BE}" srcOrd="1" destOrd="0" presId="urn:microsoft.com/office/officeart/2005/8/layout/hierarchy2"/>
    <dgm:cxn modelId="{D7B7F61D-5B33-402B-A03A-9A843F48403A}" type="presParOf" srcId="{A7AFE459-8672-4365-9E77-3E035DCF7247}" destId="{83C6D1BD-2273-4D8F-9816-F6B186DC407C}" srcOrd="6" destOrd="0" presId="urn:microsoft.com/office/officeart/2005/8/layout/hierarchy2"/>
    <dgm:cxn modelId="{B0F6D3AB-59FD-404A-A560-6A85EE2BC1FA}" type="presParOf" srcId="{83C6D1BD-2273-4D8F-9816-F6B186DC407C}" destId="{FC4EB346-5F6D-4D78-B1E5-0EEA914CE85D}" srcOrd="0" destOrd="0" presId="urn:microsoft.com/office/officeart/2005/8/layout/hierarchy2"/>
    <dgm:cxn modelId="{3253A867-9F46-45D8-A44C-9CF483E56CDA}" type="presParOf" srcId="{A7AFE459-8672-4365-9E77-3E035DCF7247}" destId="{AB8836F4-2B36-4A9C-A2B6-AD1FED7F9D4D}" srcOrd="7" destOrd="0" presId="urn:microsoft.com/office/officeart/2005/8/layout/hierarchy2"/>
    <dgm:cxn modelId="{965978E4-74DC-4501-B2E1-16EB350CF307}" type="presParOf" srcId="{AB8836F4-2B36-4A9C-A2B6-AD1FED7F9D4D}" destId="{116028B6-F7B4-40B7-98ED-B9378AEDBA9E}" srcOrd="0" destOrd="0" presId="urn:microsoft.com/office/officeart/2005/8/layout/hierarchy2"/>
    <dgm:cxn modelId="{C288A6BD-2C4C-47BA-A013-648A6AC95FD0}" type="presParOf" srcId="{AB8836F4-2B36-4A9C-A2B6-AD1FED7F9D4D}" destId="{08645166-0C42-4D74-8051-D66F47D7BB42}" srcOrd="1" destOrd="0" presId="urn:microsoft.com/office/officeart/2005/8/layout/hierarchy2"/>
    <dgm:cxn modelId="{56545587-26D8-4D8A-BF33-2F06FDD4F093}" type="presParOf" srcId="{A7AFE459-8672-4365-9E77-3E035DCF7247}" destId="{49E307B6-405C-423D-8D05-15C321303263}" srcOrd="8" destOrd="0" presId="urn:microsoft.com/office/officeart/2005/8/layout/hierarchy2"/>
    <dgm:cxn modelId="{66725B2C-AAFA-4DD1-859B-5DF185645846}" type="presParOf" srcId="{49E307B6-405C-423D-8D05-15C321303263}" destId="{7056E1CF-98F7-44D8-A28E-3F9D35A78CAF}" srcOrd="0" destOrd="0" presId="urn:microsoft.com/office/officeart/2005/8/layout/hierarchy2"/>
    <dgm:cxn modelId="{BF34727C-19AC-4C99-AE54-6DE876479B90}" type="presParOf" srcId="{A7AFE459-8672-4365-9E77-3E035DCF7247}" destId="{4369DB52-47AA-4A9C-9F2E-F77DEB1E124E}" srcOrd="9" destOrd="0" presId="urn:microsoft.com/office/officeart/2005/8/layout/hierarchy2"/>
    <dgm:cxn modelId="{6F60BCBE-DE73-406B-94C9-D070CC3DE75E}" type="presParOf" srcId="{4369DB52-47AA-4A9C-9F2E-F77DEB1E124E}" destId="{DEC4E38C-5EC9-4583-846A-8003FE2CB8CF}" srcOrd="0" destOrd="0" presId="urn:microsoft.com/office/officeart/2005/8/layout/hierarchy2"/>
    <dgm:cxn modelId="{CA58836E-13A9-427E-AC37-5172490343FF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tx1">
                <a:lumMod val="85000"/>
                <a:lumOff val="1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5072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 custLinFactNeighborY="2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30540484-30F3-4437-B05B-10E97AFFA075}" type="presOf" srcId="{EDE16108-9407-4784-8698-BB505E1106F8}" destId="{83C6D1BD-2273-4D8F-9816-F6B186DC407C}" srcOrd="0" destOrd="0" presId="urn:microsoft.com/office/officeart/2005/8/layout/hierarchy2"/>
    <dgm:cxn modelId="{454B0F67-DB1F-4E49-8977-616DA62E6AAE}" type="presOf" srcId="{BECDC57C-8F63-40AC-9421-9E74219C88F9}" destId="{116028B6-F7B4-40B7-98ED-B9378AEDBA9E}" srcOrd="0" destOrd="0" presId="urn:microsoft.com/office/officeart/2005/8/layout/hierarchy2"/>
    <dgm:cxn modelId="{B74279FA-94AC-4153-8DAF-54AD66550D68}" type="presOf" srcId="{3B704D81-42C6-4BA5-97D0-9982E019E4C9}" destId="{12730AD9-7E7B-4E86-AECF-D752D8EB3FB1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479724D2-48C5-4BAF-9C53-D100294B6814}" type="presOf" srcId="{7245959D-B8DA-4CB1-996D-7BD6422CF78E}" destId="{178EB1FD-306A-4F4E-A579-D377C445C60A}" srcOrd="0" destOrd="0" presId="urn:microsoft.com/office/officeart/2005/8/layout/hierarchy2"/>
    <dgm:cxn modelId="{29B3849B-29FC-4059-8847-C79F3964282C}" type="presOf" srcId="{4349AA21-EA20-4587-9133-F0395CC392A7}" destId="{B9279982-1A60-49B7-8CB8-3D44914816C0}" srcOrd="1" destOrd="0" presId="urn:microsoft.com/office/officeart/2005/8/layout/hierarchy2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80E2C085-0D3E-44F5-9543-A378CAC45CA9}" type="presOf" srcId="{3B704D81-42C6-4BA5-97D0-9982E019E4C9}" destId="{F80B36BA-5766-4E86-8483-15DCE9A906F4}" srcOrd="1" destOrd="0" presId="urn:microsoft.com/office/officeart/2005/8/layout/hierarchy2"/>
    <dgm:cxn modelId="{033FFDD2-D53C-4D63-BABB-9B892C46787B}" type="presOf" srcId="{D44C56D4-679E-4EB2-A77D-FAC4AE18FD30}" destId="{BB5FBBA4-F5F2-4B87-89C1-F5F86B43FCDC}" srcOrd="0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654243AD-6278-41A1-933D-D297F372DA48}" type="presOf" srcId="{965FA67A-CEFA-49F5-8BCF-53BE3761B407}" destId="{7056E1CF-98F7-44D8-A28E-3F9D35A78CAF}" srcOrd="1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BC7A7EA9-BE4B-48B8-A1FA-FDFA654402E7}" type="presOf" srcId="{EDE16108-9407-4784-8698-BB505E1106F8}" destId="{FC4EB346-5F6D-4D78-B1E5-0EEA914CE85D}" srcOrd="1" destOrd="0" presId="urn:microsoft.com/office/officeart/2005/8/layout/hierarchy2"/>
    <dgm:cxn modelId="{7D49CC7F-E28A-4845-ABB8-B354BB35E8EA}" type="presOf" srcId="{D247F547-DC35-47CD-A8F0-892C402CB6B8}" destId="{9173B13A-305B-4036-8E9C-93A68C62C0AD}" srcOrd="0" destOrd="0" presId="urn:microsoft.com/office/officeart/2005/8/layout/hierarchy2"/>
    <dgm:cxn modelId="{DCE4031D-A114-4C47-A4CC-43E0B66B1CFA}" type="presOf" srcId="{D12826CD-2339-411D-9FA6-194EE7197FE9}" destId="{6EA9CF01-7600-495D-9CE2-C22796A4724D}" srcOrd="0" destOrd="0" presId="urn:microsoft.com/office/officeart/2005/8/layout/hierarchy2"/>
    <dgm:cxn modelId="{EB205157-2669-4755-88BC-76524E405A38}" type="presOf" srcId="{7245959D-B8DA-4CB1-996D-7BD6422CF78E}" destId="{FD4EEF3D-13A9-4E08-9C12-9822568BC2BF}" srcOrd="1" destOrd="0" presId="urn:microsoft.com/office/officeart/2005/8/layout/hierarchy2"/>
    <dgm:cxn modelId="{C55131C0-247E-48B4-8FF7-F41D6AFA214E}" type="presOf" srcId="{9B7D5872-F7AC-48E9-92E2-57011AC08FF4}" destId="{DEC4E38C-5EC9-4583-846A-8003FE2CB8CF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2A75403A-1147-4658-8B4C-587D29AB19BE}" type="presOf" srcId="{965FA67A-CEFA-49F5-8BCF-53BE3761B407}" destId="{49E307B6-405C-423D-8D05-15C321303263}" srcOrd="0" destOrd="0" presId="urn:microsoft.com/office/officeart/2005/8/layout/hierarchy2"/>
    <dgm:cxn modelId="{2CD35689-21B7-42BE-8E37-F2B75BF9627A}" type="presOf" srcId="{3EE9E582-6D64-4FE1-A4F2-E4800021F88D}" destId="{C35F5553-201D-4A3C-9292-BBA9137A0493}" srcOrd="0" destOrd="0" presId="urn:microsoft.com/office/officeart/2005/8/layout/hierarchy2"/>
    <dgm:cxn modelId="{520049BF-DABD-46ED-BD3F-CE86E2394C79}" type="presOf" srcId="{4349AA21-EA20-4587-9133-F0395CC392A7}" destId="{6762686D-78D7-49D4-8885-F40D0CEB8CF0}" srcOrd="0" destOrd="0" presId="urn:microsoft.com/office/officeart/2005/8/layout/hierarchy2"/>
    <dgm:cxn modelId="{54524E70-39B2-437A-9984-E6EAC2939F28}" type="presOf" srcId="{EBDC13BB-B197-4E1F-92CD-1C12AF0BA814}" destId="{C840E4BD-BCBF-425E-9BD6-B1382E914185}" srcOrd="0" destOrd="0" presId="urn:microsoft.com/office/officeart/2005/8/layout/hierarchy2"/>
    <dgm:cxn modelId="{5C583B56-D151-4334-AB54-DF15DEF8FBD5}" type="presParOf" srcId="{6EA9CF01-7600-495D-9CE2-C22796A4724D}" destId="{BAAA2ED6-281A-4A61-8AF8-24A6653E19BD}" srcOrd="0" destOrd="0" presId="urn:microsoft.com/office/officeart/2005/8/layout/hierarchy2"/>
    <dgm:cxn modelId="{EF851857-AFE1-42F0-8BFF-08B79B0E9927}" type="presParOf" srcId="{BAAA2ED6-281A-4A61-8AF8-24A6653E19BD}" destId="{C840E4BD-BCBF-425E-9BD6-B1382E914185}" srcOrd="0" destOrd="0" presId="urn:microsoft.com/office/officeart/2005/8/layout/hierarchy2"/>
    <dgm:cxn modelId="{E826777D-951C-4271-A7D1-412814E0A832}" type="presParOf" srcId="{BAAA2ED6-281A-4A61-8AF8-24A6653E19BD}" destId="{A7AFE459-8672-4365-9E77-3E035DCF7247}" srcOrd="1" destOrd="0" presId="urn:microsoft.com/office/officeart/2005/8/layout/hierarchy2"/>
    <dgm:cxn modelId="{A613950A-2ECE-4691-8AC0-E8687E262794}" type="presParOf" srcId="{A7AFE459-8672-4365-9E77-3E035DCF7247}" destId="{6762686D-78D7-49D4-8885-F40D0CEB8CF0}" srcOrd="0" destOrd="0" presId="urn:microsoft.com/office/officeart/2005/8/layout/hierarchy2"/>
    <dgm:cxn modelId="{3A2D976A-F5AA-421F-B7BD-E391DDF37FF0}" type="presParOf" srcId="{6762686D-78D7-49D4-8885-F40D0CEB8CF0}" destId="{B9279982-1A60-49B7-8CB8-3D44914816C0}" srcOrd="0" destOrd="0" presId="urn:microsoft.com/office/officeart/2005/8/layout/hierarchy2"/>
    <dgm:cxn modelId="{488AC34C-528A-49D0-80DF-7D12494AE4EB}" type="presParOf" srcId="{A7AFE459-8672-4365-9E77-3E035DCF7247}" destId="{C89DB086-5BEE-45C3-A078-25CCFE9E16F1}" srcOrd="1" destOrd="0" presId="urn:microsoft.com/office/officeart/2005/8/layout/hierarchy2"/>
    <dgm:cxn modelId="{E1E8C835-3385-47B4-BBA7-26FBB5945E3A}" type="presParOf" srcId="{C89DB086-5BEE-45C3-A078-25CCFE9E16F1}" destId="{9173B13A-305B-4036-8E9C-93A68C62C0AD}" srcOrd="0" destOrd="0" presId="urn:microsoft.com/office/officeart/2005/8/layout/hierarchy2"/>
    <dgm:cxn modelId="{7382C44A-0FA7-4463-B8E1-9AB6EC799A46}" type="presParOf" srcId="{C89DB086-5BEE-45C3-A078-25CCFE9E16F1}" destId="{4D6CED22-E025-4CD0-AAFE-C902F26F4A2C}" srcOrd="1" destOrd="0" presId="urn:microsoft.com/office/officeart/2005/8/layout/hierarchy2"/>
    <dgm:cxn modelId="{491DC323-6E5B-4031-9D40-2A55CDD8AF0C}" type="presParOf" srcId="{A7AFE459-8672-4365-9E77-3E035DCF7247}" destId="{12730AD9-7E7B-4E86-AECF-D752D8EB3FB1}" srcOrd="2" destOrd="0" presId="urn:microsoft.com/office/officeart/2005/8/layout/hierarchy2"/>
    <dgm:cxn modelId="{A817E22E-D0D0-4B13-B06B-20EA5592DFD6}" type="presParOf" srcId="{12730AD9-7E7B-4E86-AECF-D752D8EB3FB1}" destId="{F80B36BA-5766-4E86-8483-15DCE9A906F4}" srcOrd="0" destOrd="0" presId="urn:microsoft.com/office/officeart/2005/8/layout/hierarchy2"/>
    <dgm:cxn modelId="{B8F4A30E-5328-4D4B-9205-DE5A4C721BBC}" type="presParOf" srcId="{A7AFE459-8672-4365-9E77-3E035DCF7247}" destId="{9EE28004-CE21-45D0-92AD-D9A0AE303A65}" srcOrd="3" destOrd="0" presId="urn:microsoft.com/office/officeart/2005/8/layout/hierarchy2"/>
    <dgm:cxn modelId="{71C4E739-F6B4-4417-AFC6-36483DCDC9FF}" type="presParOf" srcId="{9EE28004-CE21-45D0-92AD-D9A0AE303A65}" destId="{C35F5553-201D-4A3C-9292-BBA9137A0493}" srcOrd="0" destOrd="0" presId="urn:microsoft.com/office/officeart/2005/8/layout/hierarchy2"/>
    <dgm:cxn modelId="{B02A1EEE-F10B-4538-B6DB-7A8BB9AF0D2C}" type="presParOf" srcId="{9EE28004-CE21-45D0-92AD-D9A0AE303A65}" destId="{5345D4CC-A476-43C1-A1B7-64DE7FB03682}" srcOrd="1" destOrd="0" presId="urn:microsoft.com/office/officeart/2005/8/layout/hierarchy2"/>
    <dgm:cxn modelId="{6F823BE7-6002-47A0-BD66-AE9C91BEDAFF}" type="presParOf" srcId="{A7AFE459-8672-4365-9E77-3E035DCF7247}" destId="{178EB1FD-306A-4F4E-A579-D377C445C60A}" srcOrd="4" destOrd="0" presId="urn:microsoft.com/office/officeart/2005/8/layout/hierarchy2"/>
    <dgm:cxn modelId="{3AEDCB5C-1C7F-4F4B-A1ED-7F820FF66A81}" type="presParOf" srcId="{178EB1FD-306A-4F4E-A579-D377C445C60A}" destId="{FD4EEF3D-13A9-4E08-9C12-9822568BC2BF}" srcOrd="0" destOrd="0" presId="urn:microsoft.com/office/officeart/2005/8/layout/hierarchy2"/>
    <dgm:cxn modelId="{E93AE3E7-24AC-482F-9825-E004F4A88518}" type="presParOf" srcId="{A7AFE459-8672-4365-9E77-3E035DCF7247}" destId="{105A8C54-B063-42B6-BEB8-EA968553D990}" srcOrd="5" destOrd="0" presId="urn:microsoft.com/office/officeart/2005/8/layout/hierarchy2"/>
    <dgm:cxn modelId="{B7C93B29-52E7-40A4-8943-81D07EF91877}" type="presParOf" srcId="{105A8C54-B063-42B6-BEB8-EA968553D990}" destId="{BB5FBBA4-F5F2-4B87-89C1-F5F86B43FCDC}" srcOrd="0" destOrd="0" presId="urn:microsoft.com/office/officeart/2005/8/layout/hierarchy2"/>
    <dgm:cxn modelId="{6EC09D3F-09B1-4680-B6DF-2252EA650C8E}" type="presParOf" srcId="{105A8C54-B063-42B6-BEB8-EA968553D990}" destId="{C2D26CE8-54E8-4D27-BA60-21F3355546BE}" srcOrd="1" destOrd="0" presId="urn:microsoft.com/office/officeart/2005/8/layout/hierarchy2"/>
    <dgm:cxn modelId="{C27976C0-A576-45F3-93FE-FD22C535B5BE}" type="presParOf" srcId="{A7AFE459-8672-4365-9E77-3E035DCF7247}" destId="{83C6D1BD-2273-4D8F-9816-F6B186DC407C}" srcOrd="6" destOrd="0" presId="urn:microsoft.com/office/officeart/2005/8/layout/hierarchy2"/>
    <dgm:cxn modelId="{40E280D2-37E4-4810-8AA9-0BBEC01BCC9C}" type="presParOf" srcId="{83C6D1BD-2273-4D8F-9816-F6B186DC407C}" destId="{FC4EB346-5F6D-4D78-B1E5-0EEA914CE85D}" srcOrd="0" destOrd="0" presId="urn:microsoft.com/office/officeart/2005/8/layout/hierarchy2"/>
    <dgm:cxn modelId="{43744E96-1398-4703-82EB-615EFC28D1D6}" type="presParOf" srcId="{A7AFE459-8672-4365-9E77-3E035DCF7247}" destId="{AB8836F4-2B36-4A9C-A2B6-AD1FED7F9D4D}" srcOrd="7" destOrd="0" presId="urn:microsoft.com/office/officeart/2005/8/layout/hierarchy2"/>
    <dgm:cxn modelId="{807C74B5-16CC-4D84-AF38-D3148D29088C}" type="presParOf" srcId="{AB8836F4-2B36-4A9C-A2B6-AD1FED7F9D4D}" destId="{116028B6-F7B4-40B7-98ED-B9378AEDBA9E}" srcOrd="0" destOrd="0" presId="urn:microsoft.com/office/officeart/2005/8/layout/hierarchy2"/>
    <dgm:cxn modelId="{FC65D11F-E472-4B52-A074-6F67F1489BA9}" type="presParOf" srcId="{AB8836F4-2B36-4A9C-A2B6-AD1FED7F9D4D}" destId="{08645166-0C42-4D74-8051-D66F47D7BB42}" srcOrd="1" destOrd="0" presId="urn:microsoft.com/office/officeart/2005/8/layout/hierarchy2"/>
    <dgm:cxn modelId="{CFEBE421-2C74-4F23-B730-8CDA71EE50D8}" type="presParOf" srcId="{A7AFE459-8672-4365-9E77-3E035DCF7247}" destId="{49E307B6-405C-423D-8D05-15C321303263}" srcOrd="8" destOrd="0" presId="urn:microsoft.com/office/officeart/2005/8/layout/hierarchy2"/>
    <dgm:cxn modelId="{8F5EF6C3-9890-47AD-ADF4-1E7ACD980BE8}" type="presParOf" srcId="{49E307B6-405C-423D-8D05-15C321303263}" destId="{7056E1CF-98F7-44D8-A28E-3F9D35A78CAF}" srcOrd="0" destOrd="0" presId="urn:microsoft.com/office/officeart/2005/8/layout/hierarchy2"/>
    <dgm:cxn modelId="{09229D7E-2691-4682-83FE-DF7453F7913C}" type="presParOf" srcId="{A7AFE459-8672-4365-9E77-3E035DCF7247}" destId="{4369DB52-47AA-4A9C-9F2E-F77DEB1E124E}" srcOrd="9" destOrd="0" presId="urn:microsoft.com/office/officeart/2005/8/layout/hierarchy2"/>
    <dgm:cxn modelId="{BEFDFBCC-4543-45A4-B91D-801345C1D0E2}" type="presParOf" srcId="{4369DB52-47AA-4A9C-9F2E-F77DEB1E124E}" destId="{DEC4E38C-5EC9-4583-846A-8003FE2CB8CF}" srcOrd="0" destOrd="0" presId="urn:microsoft.com/office/officeart/2005/8/layout/hierarchy2"/>
    <dgm:cxn modelId="{C0CE370E-DB03-47F3-9C47-17A842D2CE3F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Geography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UPSC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accent2">
                <a:lumMod val="7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Physical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CA358AAB-6D5A-4684-8713-B3A04A3E8FF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 </a:t>
          </a:r>
        </a:p>
      </dgm:t>
    </dgm:pt>
    <dgm:pt modelId="{764B6EA2-9A03-4D95-A917-A5ACAD41A449}" type="parTrans" cxnId="{88AA03F3-17DB-437C-A494-60CB89442672}">
      <dgm:prSet/>
      <dgm:spPr/>
      <dgm:t>
        <a:bodyPr/>
        <a:lstStyle/>
        <a:p>
          <a:endParaRPr lang="en-US"/>
        </a:p>
      </dgm:t>
    </dgm:pt>
    <dgm:pt modelId="{1589CB10-253B-4FE4-BC47-60C670433628}" type="sibTrans" cxnId="{88AA03F3-17DB-437C-A494-60CB89442672}">
      <dgm:prSet/>
      <dgm:spPr/>
      <dgm:t>
        <a:bodyPr/>
        <a:lstStyle/>
        <a:p>
          <a:endParaRPr lang="en-US"/>
        </a:p>
      </dgm:t>
    </dgm:pt>
    <dgm:pt modelId="{2B8B3669-73A7-4416-9AD0-8E64072609F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Indian</a:t>
          </a:r>
        </a:p>
      </dgm:t>
    </dgm:pt>
    <dgm:pt modelId="{8ABA31B1-0E5E-4515-A5FB-B48AC386E4F2}" type="parTrans" cxnId="{1FAAE416-E20F-4218-BC43-E3FE6134DA58}">
      <dgm:prSet/>
      <dgm:spPr/>
      <dgm:t>
        <a:bodyPr/>
        <a:lstStyle/>
        <a:p>
          <a:endParaRPr lang="en-US"/>
        </a:p>
      </dgm:t>
    </dgm:pt>
    <dgm:pt modelId="{8627CD54-C597-4A65-89F6-63BEFDB63615}" type="sibTrans" cxnId="{1FAAE416-E20F-4218-BC43-E3FE6134DA58}">
      <dgm:prSet/>
      <dgm:spPr/>
      <dgm:t>
        <a:bodyPr/>
        <a:lstStyle/>
        <a:p>
          <a:endParaRPr lang="en-US"/>
        </a:p>
      </dgm:t>
    </dgm:pt>
    <dgm:pt modelId="{51535F5E-80EA-478D-BE60-94B22E77A5F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Agro.</a:t>
          </a:r>
        </a:p>
      </dgm:t>
    </dgm:pt>
    <dgm:pt modelId="{8F021397-AB11-4F4C-A1CE-0330D17D4DAA}" type="parTrans" cxnId="{634183A4-B458-49B2-B9BD-9C92F3CD41DA}">
      <dgm:prSet/>
      <dgm:spPr/>
      <dgm:t>
        <a:bodyPr/>
        <a:lstStyle/>
        <a:p>
          <a:endParaRPr lang="en-US"/>
        </a:p>
      </dgm:t>
    </dgm:pt>
    <dgm:pt modelId="{19B566CB-FBEC-4947-ADB4-8B51E2C96762}" type="sibTrans" cxnId="{634183A4-B458-49B2-B9BD-9C92F3CD41DA}">
      <dgm:prSet/>
      <dgm:spPr/>
      <dgm:t>
        <a:bodyPr/>
        <a:lstStyle/>
        <a:p>
          <a:endParaRPr lang="en-US"/>
        </a:p>
      </dgm:t>
    </dgm:pt>
    <dgm:pt modelId="{0F810382-C326-4D4D-852D-DF3265F39E6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Environment</a:t>
          </a:r>
        </a:p>
      </dgm:t>
    </dgm:pt>
    <dgm:pt modelId="{553C0136-1FD4-45A4-A56E-AEDC6E490304}" type="parTrans" cxnId="{94B4F50E-B7F5-4FEE-9BC7-A584D0047BC6}">
      <dgm:prSet/>
      <dgm:spPr/>
      <dgm:t>
        <a:bodyPr/>
        <a:lstStyle/>
        <a:p>
          <a:endParaRPr lang="en-US"/>
        </a:p>
      </dgm:t>
    </dgm:pt>
    <dgm:pt modelId="{E29977DF-9166-46D8-9E87-8969B51C5962}" type="sibTrans" cxnId="{94B4F50E-B7F5-4FEE-9BC7-A584D0047BC6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9B868510-C1A0-4927-A77A-66273FC576A7}" type="pres">
      <dgm:prSet presAssocID="{764B6EA2-9A03-4D95-A917-A5ACAD41A449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01317E1-919D-4173-A81F-6AEF2AEA03A9}" type="pres">
      <dgm:prSet presAssocID="{764B6EA2-9A03-4D95-A917-A5ACAD41A44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9B94C8F-85BE-4398-94D2-2472FA543CE5}" type="pres">
      <dgm:prSet presAssocID="{CA358AAB-6D5A-4684-8713-B3A04A3E8FFD}" presName="root2" presStyleCnt="0"/>
      <dgm:spPr/>
    </dgm:pt>
    <dgm:pt modelId="{51A40B59-1322-419A-AA33-CC40611B8B87}" type="pres">
      <dgm:prSet presAssocID="{CA358AAB-6D5A-4684-8713-B3A04A3E8FFD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9BD81-2266-4AE9-929D-66536E7861F9}" type="pres">
      <dgm:prSet presAssocID="{CA358AAB-6D5A-4684-8713-B3A04A3E8FFD}" presName="level3hierChild" presStyleCnt="0"/>
      <dgm:spPr/>
    </dgm:pt>
    <dgm:pt modelId="{83272CE7-A016-43B1-A059-0A1E324E8F13}" type="pres">
      <dgm:prSet presAssocID="{8ABA31B1-0E5E-4515-A5FB-B48AC386E4F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23E2077-7F86-4192-8DDA-4C23237C386D}" type="pres">
      <dgm:prSet presAssocID="{8ABA31B1-0E5E-4515-A5FB-B48AC386E4F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65FAF036-AF2E-4F59-87BF-E0AA2C9BB584}" type="pres">
      <dgm:prSet presAssocID="{2B8B3669-73A7-4416-9AD0-8E64072609F3}" presName="root2" presStyleCnt="0"/>
      <dgm:spPr/>
    </dgm:pt>
    <dgm:pt modelId="{23BE0DA5-8476-49AD-B716-F53346664871}" type="pres">
      <dgm:prSet presAssocID="{2B8B3669-73A7-4416-9AD0-8E64072609F3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0F0BAC-996B-40B0-9E2A-D1D3215DF643}" type="pres">
      <dgm:prSet presAssocID="{2B8B3669-73A7-4416-9AD0-8E64072609F3}" presName="level3hierChild" presStyleCnt="0"/>
      <dgm:spPr/>
    </dgm:pt>
    <dgm:pt modelId="{DCA1AF5E-72D3-472D-9DDE-5E9841F13409}" type="pres">
      <dgm:prSet presAssocID="{8F021397-AB11-4F4C-A1CE-0330D17D4DA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888549C-4461-4F97-8B78-B8ECCCC831ED}" type="pres">
      <dgm:prSet presAssocID="{8F021397-AB11-4F4C-A1CE-0330D17D4DA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D7E5CBA-2A99-4AE9-B3CA-FDA7113FFEF1}" type="pres">
      <dgm:prSet presAssocID="{51535F5E-80EA-478D-BE60-94B22E77A5F0}" presName="root2" presStyleCnt="0"/>
      <dgm:spPr/>
    </dgm:pt>
    <dgm:pt modelId="{487E74DC-7642-4C45-AD3E-F46AFB0D9CB4}" type="pres">
      <dgm:prSet presAssocID="{51535F5E-80EA-478D-BE60-94B22E77A5F0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713132-9668-4337-9F66-DE901B7D3E07}" type="pres">
      <dgm:prSet presAssocID="{51535F5E-80EA-478D-BE60-94B22E77A5F0}" presName="level3hierChild" presStyleCnt="0"/>
      <dgm:spPr/>
    </dgm:pt>
    <dgm:pt modelId="{00FD0777-68CF-4511-909A-F6FB543068B2}" type="pres">
      <dgm:prSet presAssocID="{553C0136-1FD4-45A4-A56E-AEDC6E490304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494744A-E605-490B-AC38-4DCBEF39CD39}" type="pres">
      <dgm:prSet presAssocID="{553C0136-1FD4-45A4-A56E-AEDC6E490304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AF7DDEA-EF75-43A1-B624-332E438C9C87}" type="pres">
      <dgm:prSet presAssocID="{0F810382-C326-4D4D-852D-DF3265F39E6D}" presName="root2" presStyleCnt="0"/>
      <dgm:spPr/>
    </dgm:pt>
    <dgm:pt modelId="{00663EA4-997D-44A9-BAFE-1684D8B85DD9}" type="pres">
      <dgm:prSet presAssocID="{0F810382-C326-4D4D-852D-DF3265F39E6D}" presName="LevelTwoTextNode" presStyleLbl="node2" presStyleIdx="4" presStyleCnt="5" custScaleX="229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08BAD-677D-47CF-88E4-4441D35B08E2}" type="pres">
      <dgm:prSet presAssocID="{0F810382-C326-4D4D-852D-DF3265F39E6D}" presName="level3hierChild" presStyleCnt="0"/>
      <dgm:spPr/>
    </dgm:pt>
  </dgm:ptLst>
  <dgm:cxnLst>
    <dgm:cxn modelId="{8A6678A6-2205-4FC0-8AD0-97CF6C379CE9}" type="presOf" srcId="{4349AA21-EA20-4587-9133-F0395CC392A7}" destId="{6762686D-78D7-49D4-8885-F40D0CEB8CF0}" srcOrd="0" destOrd="0" presId="urn:microsoft.com/office/officeart/2005/8/layout/hierarchy2"/>
    <dgm:cxn modelId="{94B4F50E-B7F5-4FEE-9BC7-A584D0047BC6}" srcId="{EBDC13BB-B197-4E1F-92CD-1C12AF0BA814}" destId="{0F810382-C326-4D4D-852D-DF3265F39E6D}" srcOrd="4" destOrd="0" parTransId="{553C0136-1FD4-45A4-A56E-AEDC6E490304}" sibTransId="{E29977DF-9166-46D8-9E87-8969B51C5962}"/>
    <dgm:cxn modelId="{9AC1016D-D173-4BDC-AAB7-D43A2C4E9E4E}" type="presOf" srcId="{0F810382-C326-4D4D-852D-DF3265F39E6D}" destId="{00663EA4-997D-44A9-BAFE-1684D8B85DD9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AB93078D-0FA0-4675-96D9-BD06E1C0ABA3}" type="presOf" srcId="{553C0136-1FD4-45A4-A56E-AEDC6E490304}" destId="{9494744A-E605-490B-AC38-4DCBEF39CD39}" srcOrd="1" destOrd="0" presId="urn:microsoft.com/office/officeart/2005/8/layout/hierarchy2"/>
    <dgm:cxn modelId="{818F41A7-9161-4CD2-9C79-E77356CD0E99}" type="presOf" srcId="{D12826CD-2339-411D-9FA6-194EE7197FE9}" destId="{6EA9CF01-7600-495D-9CE2-C22796A4724D}" srcOrd="0" destOrd="0" presId="urn:microsoft.com/office/officeart/2005/8/layout/hierarchy2"/>
    <dgm:cxn modelId="{634183A4-B458-49B2-B9BD-9C92F3CD41DA}" srcId="{EBDC13BB-B197-4E1F-92CD-1C12AF0BA814}" destId="{51535F5E-80EA-478D-BE60-94B22E77A5F0}" srcOrd="3" destOrd="0" parTransId="{8F021397-AB11-4F4C-A1CE-0330D17D4DAA}" sibTransId="{19B566CB-FBEC-4947-ADB4-8B51E2C96762}"/>
    <dgm:cxn modelId="{B2458E8B-457A-4006-AAE7-9B1D38C577BB}" type="presOf" srcId="{553C0136-1FD4-45A4-A56E-AEDC6E490304}" destId="{00FD0777-68CF-4511-909A-F6FB543068B2}" srcOrd="0" destOrd="0" presId="urn:microsoft.com/office/officeart/2005/8/layout/hierarchy2"/>
    <dgm:cxn modelId="{473DAD43-02AD-4681-B5ED-A80A23827402}" type="presOf" srcId="{4349AA21-EA20-4587-9133-F0395CC392A7}" destId="{B9279982-1A60-49B7-8CB8-3D44914816C0}" srcOrd="1" destOrd="0" presId="urn:microsoft.com/office/officeart/2005/8/layout/hierarchy2"/>
    <dgm:cxn modelId="{D5591F83-5846-4C67-9981-E24F3AE987FB}" type="presOf" srcId="{764B6EA2-9A03-4D95-A917-A5ACAD41A449}" destId="{A01317E1-919D-4173-A81F-6AEF2AEA03A9}" srcOrd="1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862325DB-2D9E-4257-9B7E-B2EBD68B7C51}" type="presOf" srcId="{2B8B3669-73A7-4416-9AD0-8E64072609F3}" destId="{23BE0DA5-8476-49AD-B716-F53346664871}" srcOrd="0" destOrd="0" presId="urn:microsoft.com/office/officeart/2005/8/layout/hierarchy2"/>
    <dgm:cxn modelId="{30654B29-0CF0-4DD6-A237-31F058944067}" type="presOf" srcId="{8ABA31B1-0E5E-4515-A5FB-B48AC386E4F2}" destId="{83272CE7-A016-43B1-A059-0A1E324E8F13}" srcOrd="0" destOrd="0" presId="urn:microsoft.com/office/officeart/2005/8/layout/hierarchy2"/>
    <dgm:cxn modelId="{88AA03F3-17DB-437C-A494-60CB89442672}" srcId="{EBDC13BB-B197-4E1F-92CD-1C12AF0BA814}" destId="{CA358AAB-6D5A-4684-8713-B3A04A3E8FFD}" srcOrd="1" destOrd="0" parTransId="{764B6EA2-9A03-4D95-A917-A5ACAD41A449}" sibTransId="{1589CB10-253B-4FE4-BC47-60C670433628}"/>
    <dgm:cxn modelId="{96EAB75B-6CDD-4CBD-BB80-39484D612071}" type="presOf" srcId="{CA358AAB-6D5A-4684-8713-B3A04A3E8FFD}" destId="{51A40B59-1322-419A-AA33-CC40611B8B87}" srcOrd="0" destOrd="0" presId="urn:microsoft.com/office/officeart/2005/8/layout/hierarchy2"/>
    <dgm:cxn modelId="{D8060277-FFA6-4B85-9217-69945590591C}" type="presOf" srcId="{764B6EA2-9A03-4D95-A917-A5ACAD41A449}" destId="{9B868510-C1A0-4927-A77A-66273FC576A7}" srcOrd="0" destOrd="0" presId="urn:microsoft.com/office/officeart/2005/8/layout/hierarchy2"/>
    <dgm:cxn modelId="{CFB1F342-2CD2-4EE5-A27A-A8D2494C9046}" type="presOf" srcId="{8F021397-AB11-4F4C-A1CE-0330D17D4DAA}" destId="{6888549C-4461-4F97-8B78-B8ECCCC831ED}" srcOrd="1" destOrd="0" presId="urn:microsoft.com/office/officeart/2005/8/layout/hierarchy2"/>
    <dgm:cxn modelId="{2457E165-389D-4EFB-AAE9-BBEFB1881264}" type="presOf" srcId="{8ABA31B1-0E5E-4515-A5FB-B48AC386E4F2}" destId="{E23E2077-7F86-4192-8DDA-4C23237C386D}" srcOrd="1" destOrd="0" presId="urn:microsoft.com/office/officeart/2005/8/layout/hierarchy2"/>
    <dgm:cxn modelId="{2BFA7CD5-EFFC-4BBC-82E2-2E233060D5D8}" type="presOf" srcId="{EBDC13BB-B197-4E1F-92CD-1C12AF0BA814}" destId="{C840E4BD-BCBF-425E-9BD6-B1382E914185}" srcOrd="0" destOrd="0" presId="urn:microsoft.com/office/officeart/2005/8/layout/hierarchy2"/>
    <dgm:cxn modelId="{CCDB69EA-1C94-4539-AB14-D8C9E19C11CF}" type="presOf" srcId="{51535F5E-80EA-478D-BE60-94B22E77A5F0}" destId="{487E74DC-7642-4C45-AD3E-F46AFB0D9CB4}" srcOrd="0" destOrd="0" presId="urn:microsoft.com/office/officeart/2005/8/layout/hierarchy2"/>
    <dgm:cxn modelId="{BA46851A-735D-4B8A-9825-517EB6DF0E92}" type="presOf" srcId="{8F021397-AB11-4F4C-A1CE-0330D17D4DAA}" destId="{DCA1AF5E-72D3-472D-9DDE-5E9841F13409}" srcOrd="0" destOrd="0" presId="urn:microsoft.com/office/officeart/2005/8/layout/hierarchy2"/>
    <dgm:cxn modelId="{3306B6C4-9C38-4399-8E3F-8FA9F660C302}" type="presOf" srcId="{D247F547-DC35-47CD-A8F0-892C402CB6B8}" destId="{9173B13A-305B-4036-8E9C-93A68C62C0AD}" srcOrd="0" destOrd="0" presId="urn:microsoft.com/office/officeart/2005/8/layout/hierarchy2"/>
    <dgm:cxn modelId="{1FAAE416-E20F-4218-BC43-E3FE6134DA58}" srcId="{EBDC13BB-B197-4E1F-92CD-1C12AF0BA814}" destId="{2B8B3669-73A7-4416-9AD0-8E64072609F3}" srcOrd="2" destOrd="0" parTransId="{8ABA31B1-0E5E-4515-A5FB-B48AC386E4F2}" sibTransId="{8627CD54-C597-4A65-89F6-63BEFDB63615}"/>
    <dgm:cxn modelId="{794CDBD4-BF75-4704-9045-87C2FE53AACE}" type="presParOf" srcId="{6EA9CF01-7600-495D-9CE2-C22796A4724D}" destId="{BAAA2ED6-281A-4A61-8AF8-24A6653E19BD}" srcOrd="0" destOrd="0" presId="urn:microsoft.com/office/officeart/2005/8/layout/hierarchy2"/>
    <dgm:cxn modelId="{EA23DBA8-D568-4058-9108-55E2601BBBEA}" type="presParOf" srcId="{BAAA2ED6-281A-4A61-8AF8-24A6653E19BD}" destId="{C840E4BD-BCBF-425E-9BD6-B1382E914185}" srcOrd="0" destOrd="0" presId="urn:microsoft.com/office/officeart/2005/8/layout/hierarchy2"/>
    <dgm:cxn modelId="{82BAA8AD-9821-486C-B697-94F6453433D1}" type="presParOf" srcId="{BAAA2ED6-281A-4A61-8AF8-24A6653E19BD}" destId="{A7AFE459-8672-4365-9E77-3E035DCF7247}" srcOrd="1" destOrd="0" presId="urn:microsoft.com/office/officeart/2005/8/layout/hierarchy2"/>
    <dgm:cxn modelId="{2CB3F10B-4AF0-4F76-8788-84520B6086FA}" type="presParOf" srcId="{A7AFE459-8672-4365-9E77-3E035DCF7247}" destId="{6762686D-78D7-49D4-8885-F40D0CEB8CF0}" srcOrd="0" destOrd="0" presId="urn:microsoft.com/office/officeart/2005/8/layout/hierarchy2"/>
    <dgm:cxn modelId="{3533BEE6-07AF-4C63-9123-530D506A5A87}" type="presParOf" srcId="{6762686D-78D7-49D4-8885-F40D0CEB8CF0}" destId="{B9279982-1A60-49B7-8CB8-3D44914816C0}" srcOrd="0" destOrd="0" presId="urn:microsoft.com/office/officeart/2005/8/layout/hierarchy2"/>
    <dgm:cxn modelId="{72E7C9F4-AAF6-4E64-A187-B689571F8760}" type="presParOf" srcId="{A7AFE459-8672-4365-9E77-3E035DCF7247}" destId="{C89DB086-5BEE-45C3-A078-25CCFE9E16F1}" srcOrd="1" destOrd="0" presId="urn:microsoft.com/office/officeart/2005/8/layout/hierarchy2"/>
    <dgm:cxn modelId="{634B76AC-27D8-4BFD-A459-0B5CD552EED9}" type="presParOf" srcId="{C89DB086-5BEE-45C3-A078-25CCFE9E16F1}" destId="{9173B13A-305B-4036-8E9C-93A68C62C0AD}" srcOrd="0" destOrd="0" presId="urn:microsoft.com/office/officeart/2005/8/layout/hierarchy2"/>
    <dgm:cxn modelId="{0B09D67E-B836-4BCD-AB86-6C51F734CD4A}" type="presParOf" srcId="{C89DB086-5BEE-45C3-A078-25CCFE9E16F1}" destId="{4D6CED22-E025-4CD0-AAFE-C902F26F4A2C}" srcOrd="1" destOrd="0" presId="urn:microsoft.com/office/officeart/2005/8/layout/hierarchy2"/>
    <dgm:cxn modelId="{3758CB93-FB83-4F6D-AA10-74312C16128B}" type="presParOf" srcId="{A7AFE459-8672-4365-9E77-3E035DCF7247}" destId="{9B868510-C1A0-4927-A77A-66273FC576A7}" srcOrd="2" destOrd="0" presId="urn:microsoft.com/office/officeart/2005/8/layout/hierarchy2"/>
    <dgm:cxn modelId="{0D59F5F8-5123-4027-9136-4017974825A6}" type="presParOf" srcId="{9B868510-C1A0-4927-A77A-66273FC576A7}" destId="{A01317E1-919D-4173-A81F-6AEF2AEA03A9}" srcOrd="0" destOrd="0" presId="urn:microsoft.com/office/officeart/2005/8/layout/hierarchy2"/>
    <dgm:cxn modelId="{0DD9992C-D487-4FBE-8B9A-D9ACA974E7C8}" type="presParOf" srcId="{A7AFE459-8672-4365-9E77-3E035DCF7247}" destId="{99B94C8F-85BE-4398-94D2-2472FA543CE5}" srcOrd="3" destOrd="0" presId="urn:microsoft.com/office/officeart/2005/8/layout/hierarchy2"/>
    <dgm:cxn modelId="{DE13A394-487B-4524-B33A-2F63DAB27400}" type="presParOf" srcId="{99B94C8F-85BE-4398-94D2-2472FA543CE5}" destId="{51A40B59-1322-419A-AA33-CC40611B8B87}" srcOrd="0" destOrd="0" presId="urn:microsoft.com/office/officeart/2005/8/layout/hierarchy2"/>
    <dgm:cxn modelId="{D9146EC1-E03B-4341-ADB7-82CD05DE9918}" type="presParOf" srcId="{99B94C8F-85BE-4398-94D2-2472FA543CE5}" destId="{EDE9BD81-2266-4AE9-929D-66536E7861F9}" srcOrd="1" destOrd="0" presId="urn:microsoft.com/office/officeart/2005/8/layout/hierarchy2"/>
    <dgm:cxn modelId="{EB4A5814-5FA1-4EE1-999A-4F4F1D4AE2B3}" type="presParOf" srcId="{A7AFE459-8672-4365-9E77-3E035DCF7247}" destId="{83272CE7-A016-43B1-A059-0A1E324E8F13}" srcOrd="4" destOrd="0" presId="urn:microsoft.com/office/officeart/2005/8/layout/hierarchy2"/>
    <dgm:cxn modelId="{370C191B-F9C7-4F1A-A6C5-1586FC233598}" type="presParOf" srcId="{83272CE7-A016-43B1-A059-0A1E324E8F13}" destId="{E23E2077-7F86-4192-8DDA-4C23237C386D}" srcOrd="0" destOrd="0" presId="urn:microsoft.com/office/officeart/2005/8/layout/hierarchy2"/>
    <dgm:cxn modelId="{1757FF93-EA47-4378-BE93-4DA0A03A3AC1}" type="presParOf" srcId="{A7AFE459-8672-4365-9E77-3E035DCF7247}" destId="{65FAF036-AF2E-4F59-87BF-E0AA2C9BB584}" srcOrd="5" destOrd="0" presId="urn:microsoft.com/office/officeart/2005/8/layout/hierarchy2"/>
    <dgm:cxn modelId="{B64E796A-6F28-40D8-A1C1-3D7A196C2A34}" type="presParOf" srcId="{65FAF036-AF2E-4F59-87BF-E0AA2C9BB584}" destId="{23BE0DA5-8476-49AD-B716-F53346664871}" srcOrd="0" destOrd="0" presId="urn:microsoft.com/office/officeart/2005/8/layout/hierarchy2"/>
    <dgm:cxn modelId="{F48A34A3-096F-4E86-888F-985AC5238AD5}" type="presParOf" srcId="{65FAF036-AF2E-4F59-87BF-E0AA2C9BB584}" destId="{450F0BAC-996B-40B0-9E2A-D1D3215DF643}" srcOrd="1" destOrd="0" presId="urn:microsoft.com/office/officeart/2005/8/layout/hierarchy2"/>
    <dgm:cxn modelId="{967535CE-0598-422E-A13F-12D0F02D9018}" type="presParOf" srcId="{A7AFE459-8672-4365-9E77-3E035DCF7247}" destId="{DCA1AF5E-72D3-472D-9DDE-5E9841F13409}" srcOrd="6" destOrd="0" presId="urn:microsoft.com/office/officeart/2005/8/layout/hierarchy2"/>
    <dgm:cxn modelId="{ADA7B175-8F1F-4051-917E-30145B516D23}" type="presParOf" srcId="{DCA1AF5E-72D3-472D-9DDE-5E9841F13409}" destId="{6888549C-4461-4F97-8B78-B8ECCCC831ED}" srcOrd="0" destOrd="0" presId="urn:microsoft.com/office/officeart/2005/8/layout/hierarchy2"/>
    <dgm:cxn modelId="{F3C26756-AAF9-4886-8B66-8C41A933F931}" type="presParOf" srcId="{A7AFE459-8672-4365-9E77-3E035DCF7247}" destId="{FD7E5CBA-2A99-4AE9-B3CA-FDA7113FFEF1}" srcOrd="7" destOrd="0" presId="urn:microsoft.com/office/officeart/2005/8/layout/hierarchy2"/>
    <dgm:cxn modelId="{F514724C-66DF-48CB-9C5A-A8CE751B31D2}" type="presParOf" srcId="{FD7E5CBA-2A99-4AE9-B3CA-FDA7113FFEF1}" destId="{487E74DC-7642-4C45-AD3E-F46AFB0D9CB4}" srcOrd="0" destOrd="0" presId="urn:microsoft.com/office/officeart/2005/8/layout/hierarchy2"/>
    <dgm:cxn modelId="{C7536367-4F28-42EE-A1AF-E88C1B143207}" type="presParOf" srcId="{FD7E5CBA-2A99-4AE9-B3CA-FDA7113FFEF1}" destId="{02713132-9668-4337-9F66-DE901B7D3E07}" srcOrd="1" destOrd="0" presId="urn:microsoft.com/office/officeart/2005/8/layout/hierarchy2"/>
    <dgm:cxn modelId="{7632B6F8-AB20-4CA8-9E8B-68EAA10FD7A3}" type="presParOf" srcId="{A7AFE459-8672-4365-9E77-3E035DCF7247}" destId="{00FD0777-68CF-4511-909A-F6FB543068B2}" srcOrd="8" destOrd="0" presId="urn:microsoft.com/office/officeart/2005/8/layout/hierarchy2"/>
    <dgm:cxn modelId="{E3C67184-D79D-41CB-B40D-F69BB7C037A7}" type="presParOf" srcId="{00FD0777-68CF-4511-909A-F6FB543068B2}" destId="{9494744A-E605-490B-AC38-4DCBEF39CD39}" srcOrd="0" destOrd="0" presId="urn:microsoft.com/office/officeart/2005/8/layout/hierarchy2"/>
    <dgm:cxn modelId="{6D2ACBEB-17EF-4F78-ACFC-F01D7447E2A9}" type="presParOf" srcId="{A7AFE459-8672-4365-9E77-3E035DCF7247}" destId="{8AF7DDEA-EF75-43A1-B624-332E438C9C87}" srcOrd="9" destOrd="0" presId="urn:microsoft.com/office/officeart/2005/8/layout/hierarchy2"/>
    <dgm:cxn modelId="{495220C6-F5FE-4CAD-A11A-D3AF5179CFB9}" type="presParOf" srcId="{8AF7DDEA-EF75-43A1-B624-332E438C9C87}" destId="{00663EA4-997D-44A9-BAFE-1684D8B85DD9}" srcOrd="0" destOrd="0" presId="urn:microsoft.com/office/officeart/2005/8/layout/hierarchy2"/>
    <dgm:cxn modelId="{B2919B07-6E3E-4306-8BCE-633678468DA5}" type="presParOf" srcId="{8AF7DDEA-EF75-43A1-B624-332E438C9C87}" destId="{89108BAD-677D-47CF-88E4-4441D35B08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Geography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UPSC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accent2">
                <a:lumMod val="7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Physical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CA358AAB-6D5A-4684-8713-B3A04A3E8FFD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 </a:t>
          </a:r>
        </a:p>
      </dgm:t>
    </dgm:pt>
    <dgm:pt modelId="{764B6EA2-9A03-4D95-A917-A5ACAD41A449}" type="parTrans" cxnId="{88AA03F3-17DB-437C-A494-60CB89442672}">
      <dgm:prSet/>
      <dgm:spPr/>
      <dgm:t>
        <a:bodyPr/>
        <a:lstStyle/>
        <a:p>
          <a:endParaRPr lang="en-US"/>
        </a:p>
      </dgm:t>
    </dgm:pt>
    <dgm:pt modelId="{1589CB10-253B-4FE4-BC47-60C670433628}" type="sibTrans" cxnId="{88AA03F3-17DB-437C-A494-60CB89442672}">
      <dgm:prSet/>
      <dgm:spPr/>
      <dgm:t>
        <a:bodyPr/>
        <a:lstStyle/>
        <a:p>
          <a:endParaRPr lang="en-US"/>
        </a:p>
      </dgm:t>
    </dgm:pt>
    <dgm:pt modelId="{2B8B3669-73A7-4416-9AD0-8E64072609F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Indian</a:t>
          </a:r>
        </a:p>
      </dgm:t>
    </dgm:pt>
    <dgm:pt modelId="{8ABA31B1-0E5E-4515-A5FB-B48AC386E4F2}" type="parTrans" cxnId="{1FAAE416-E20F-4218-BC43-E3FE6134DA58}">
      <dgm:prSet/>
      <dgm:spPr/>
      <dgm:t>
        <a:bodyPr/>
        <a:lstStyle/>
        <a:p>
          <a:endParaRPr lang="en-US"/>
        </a:p>
      </dgm:t>
    </dgm:pt>
    <dgm:pt modelId="{8627CD54-C597-4A65-89F6-63BEFDB63615}" type="sibTrans" cxnId="{1FAAE416-E20F-4218-BC43-E3FE6134DA58}">
      <dgm:prSet/>
      <dgm:spPr/>
      <dgm:t>
        <a:bodyPr/>
        <a:lstStyle/>
        <a:p>
          <a:endParaRPr lang="en-US"/>
        </a:p>
      </dgm:t>
    </dgm:pt>
    <dgm:pt modelId="{51535F5E-80EA-478D-BE60-94B22E77A5F0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Agro.</a:t>
          </a:r>
        </a:p>
      </dgm:t>
    </dgm:pt>
    <dgm:pt modelId="{8F021397-AB11-4F4C-A1CE-0330D17D4DAA}" type="parTrans" cxnId="{634183A4-B458-49B2-B9BD-9C92F3CD41DA}">
      <dgm:prSet/>
      <dgm:spPr/>
      <dgm:t>
        <a:bodyPr/>
        <a:lstStyle/>
        <a:p>
          <a:endParaRPr lang="en-US"/>
        </a:p>
      </dgm:t>
    </dgm:pt>
    <dgm:pt modelId="{19B566CB-FBEC-4947-ADB4-8B51E2C96762}" type="sibTrans" cxnId="{634183A4-B458-49B2-B9BD-9C92F3CD41DA}">
      <dgm:prSet/>
      <dgm:spPr/>
      <dgm:t>
        <a:bodyPr/>
        <a:lstStyle/>
        <a:p>
          <a:endParaRPr lang="en-US"/>
        </a:p>
      </dgm:t>
    </dgm:pt>
    <dgm:pt modelId="{0F810382-C326-4D4D-852D-DF3265F39E6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Environment</a:t>
          </a:r>
        </a:p>
      </dgm:t>
    </dgm:pt>
    <dgm:pt modelId="{553C0136-1FD4-45A4-A56E-AEDC6E490304}" type="parTrans" cxnId="{94B4F50E-B7F5-4FEE-9BC7-A584D0047BC6}">
      <dgm:prSet/>
      <dgm:spPr/>
      <dgm:t>
        <a:bodyPr/>
        <a:lstStyle/>
        <a:p>
          <a:endParaRPr lang="en-US"/>
        </a:p>
      </dgm:t>
    </dgm:pt>
    <dgm:pt modelId="{E29977DF-9166-46D8-9E87-8969B51C5962}" type="sibTrans" cxnId="{94B4F50E-B7F5-4FEE-9BC7-A584D0047BC6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9B868510-C1A0-4927-A77A-66273FC576A7}" type="pres">
      <dgm:prSet presAssocID="{764B6EA2-9A03-4D95-A917-A5ACAD41A449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01317E1-919D-4173-A81F-6AEF2AEA03A9}" type="pres">
      <dgm:prSet presAssocID="{764B6EA2-9A03-4D95-A917-A5ACAD41A44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9B94C8F-85BE-4398-94D2-2472FA543CE5}" type="pres">
      <dgm:prSet presAssocID="{CA358AAB-6D5A-4684-8713-B3A04A3E8FFD}" presName="root2" presStyleCnt="0"/>
      <dgm:spPr/>
    </dgm:pt>
    <dgm:pt modelId="{51A40B59-1322-419A-AA33-CC40611B8B87}" type="pres">
      <dgm:prSet presAssocID="{CA358AAB-6D5A-4684-8713-B3A04A3E8FFD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9BD81-2266-4AE9-929D-66536E7861F9}" type="pres">
      <dgm:prSet presAssocID="{CA358AAB-6D5A-4684-8713-B3A04A3E8FFD}" presName="level3hierChild" presStyleCnt="0"/>
      <dgm:spPr/>
    </dgm:pt>
    <dgm:pt modelId="{83272CE7-A016-43B1-A059-0A1E324E8F13}" type="pres">
      <dgm:prSet presAssocID="{8ABA31B1-0E5E-4515-A5FB-B48AC386E4F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23E2077-7F86-4192-8DDA-4C23237C386D}" type="pres">
      <dgm:prSet presAssocID="{8ABA31B1-0E5E-4515-A5FB-B48AC386E4F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65FAF036-AF2E-4F59-87BF-E0AA2C9BB584}" type="pres">
      <dgm:prSet presAssocID="{2B8B3669-73A7-4416-9AD0-8E64072609F3}" presName="root2" presStyleCnt="0"/>
      <dgm:spPr/>
    </dgm:pt>
    <dgm:pt modelId="{23BE0DA5-8476-49AD-B716-F53346664871}" type="pres">
      <dgm:prSet presAssocID="{2B8B3669-73A7-4416-9AD0-8E64072609F3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0F0BAC-996B-40B0-9E2A-D1D3215DF643}" type="pres">
      <dgm:prSet presAssocID="{2B8B3669-73A7-4416-9AD0-8E64072609F3}" presName="level3hierChild" presStyleCnt="0"/>
      <dgm:spPr/>
    </dgm:pt>
    <dgm:pt modelId="{DCA1AF5E-72D3-472D-9DDE-5E9841F13409}" type="pres">
      <dgm:prSet presAssocID="{8F021397-AB11-4F4C-A1CE-0330D17D4DA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888549C-4461-4F97-8B78-B8ECCCC831ED}" type="pres">
      <dgm:prSet presAssocID="{8F021397-AB11-4F4C-A1CE-0330D17D4DA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D7E5CBA-2A99-4AE9-B3CA-FDA7113FFEF1}" type="pres">
      <dgm:prSet presAssocID="{51535F5E-80EA-478D-BE60-94B22E77A5F0}" presName="root2" presStyleCnt="0"/>
      <dgm:spPr/>
    </dgm:pt>
    <dgm:pt modelId="{487E74DC-7642-4C45-AD3E-F46AFB0D9CB4}" type="pres">
      <dgm:prSet presAssocID="{51535F5E-80EA-478D-BE60-94B22E77A5F0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713132-9668-4337-9F66-DE901B7D3E07}" type="pres">
      <dgm:prSet presAssocID="{51535F5E-80EA-478D-BE60-94B22E77A5F0}" presName="level3hierChild" presStyleCnt="0"/>
      <dgm:spPr/>
    </dgm:pt>
    <dgm:pt modelId="{00FD0777-68CF-4511-909A-F6FB543068B2}" type="pres">
      <dgm:prSet presAssocID="{553C0136-1FD4-45A4-A56E-AEDC6E490304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494744A-E605-490B-AC38-4DCBEF39CD39}" type="pres">
      <dgm:prSet presAssocID="{553C0136-1FD4-45A4-A56E-AEDC6E490304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AF7DDEA-EF75-43A1-B624-332E438C9C87}" type="pres">
      <dgm:prSet presAssocID="{0F810382-C326-4D4D-852D-DF3265F39E6D}" presName="root2" presStyleCnt="0"/>
      <dgm:spPr/>
    </dgm:pt>
    <dgm:pt modelId="{00663EA4-997D-44A9-BAFE-1684D8B85DD9}" type="pres">
      <dgm:prSet presAssocID="{0F810382-C326-4D4D-852D-DF3265F39E6D}" presName="LevelTwoTextNode" presStyleLbl="node2" presStyleIdx="4" presStyleCnt="5" custScaleX="229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08BAD-677D-47CF-88E4-4441D35B08E2}" type="pres">
      <dgm:prSet presAssocID="{0F810382-C326-4D4D-852D-DF3265F39E6D}" presName="level3hierChild" presStyleCnt="0"/>
      <dgm:spPr/>
    </dgm:pt>
  </dgm:ptLst>
  <dgm:cxnLst>
    <dgm:cxn modelId="{C4929C11-D574-433E-AB38-D422A4C46746}" type="presOf" srcId="{4349AA21-EA20-4587-9133-F0395CC392A7}" destId="{6762686D-78D7-49D4-8885-F40D0CEB8CF0}" srcOrd="0" destOrd="0" presId="urn:microsoft.com/office/officeart/2005/8/layout/hierarchy2"/>
    <dgm:cxn modelId="{94B4F50E-B7F5-4FEE-9BC7-A584D0047BC6}" srcId="{EBDC13BB-B197-4E1F-92CD-1C12AF0BA814}" destId="{0F810382-C326-4D4D-852D-DF3265F39E6D}" srcOrd="4" destOrd="0" parTransId="{553C0136-1FD4-45A4-A56E-AEDC6E490304}" sibTransId="{E29977DF-9166-46D8-9E87-8969B51C5962}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64B8D0BF-191A-42C4-B92A-14AC8FBD06A9}" type="presOf" srcId="{764B6EA2-9A03-4D95-A917-A5ACAD41A449}" destId="{A01317E1-919D-4173-A81F-6AEF2AEA03A9}" srcOrd="1" destOrd="0" presId="urn:microsoft.com/office/officeart/2005/8/layout/hierarchy2"/>
    <dgm:cxn modelId="{D757548B-B268-44D0-9D78-669CB60D6994}" type="presOf" srcId="{8F021397-AB11-4F4C-A1CE-0330D17D4DAA}" destId="{DCA1AF5E-72D3-472D-9DDE-5E9841F13409}" srcOrd="0" destOrd="0" presId="urn:microsoft.com/office/officeart/2005/8/layout/hierarchy2"/>
    <dgm:cxn modelId="{7D0BBDE1-031D-48B1-8D85-4E2D61DC41B3}" type="presOf" srcId="{51535F5E-80EA-478D-BE60-94B22E77A5F0}" destId="{487E74DC-7642-4C45-AD3E-F46AFB0D9CB4}" srcOrd="0" destOrd="0" presId="urn:microsoft.com/office/officeart/2005/8/layout/hierarchy2"/>
    <dgm:cxn modelId="{634183A4-B458-49B2-B9BD-9C92F3CD41DA}" srcId="{EBDC13BB-B197-4E1F-92CD-1C12AF0BA814}" destId="{51535F5E-80EA-478D-BE60-94B22E77A5F0}" srcOrd="3" destOrd="0" parTransId="{8F021397-AB11-4F4C-A1CE-0330D17D4DAA}" sibTransId="{19B566CB-FBEC-4947-ADB4-8B51E2C96762}"/>
    <dgm:cxn modelId="{4B9AE420-2CD1-4464-9478-3193EB0B29B1}" type="presOf" srcId="{EBDC13BB-B197-4E1F-92CD-1C12AF0BA814}" destId="{C840E4BD-BCBF-425E-9BD6-B1382E914185}" srcOrd="0" destOrd="0" presId="urn:microsoft.com/office/officeart/2005/8/layout/hierarchy2"/>
    <dgm:cxn modelId="{308969C6-76BE-4C14-875B-5BF8ABA9CD70}" type="presOf" srcId="{0F810382-C326-4D4D-852D-DF3265F39E6D}" destId="{00663EA4-997D-44A9-BAFE-1684D8B85DD9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E3D19777-0FC3-47E8-B536-DAFC9A287DAD}" type="presOf" srcId="{8ABA31B1-0E5E-4515-A5FB-B48AC386E4F2}" destId="{83272CE7-A016-43B1-A059-0A1E324E8F13}" srcOrd="0" destOrd="0" presId="urn:microsoft.com/office/officeart/2005/8/layout/hierarchy2"/>
    <dgm:cxn modelId="{07329A1A-1CC4-4E17-93CB-58D9D93D678C}" type="presOf" srcId="{CA358AAB-6D5A-4684-8713-B3A04A3E8FFD}" destId="{51A40B59-1322-419A-AA33-CC40611B8B87}" srcOrd="0" destOrd="0" presId="urn:microsoft.com/office/officeart/2005/8/layout/hierarchy2"/>
    <dgm:cxn modelId="{671C5A76-3ADB-4342-8751-7E222DDBC303}" type="presOf" srcId="{D247F547-DC35-47CD-A8F0-892C402CB6B8}" destId="{9173B13A-305B-4036-8E9C-93A68C62C0AD}" srcOrd="0" destOrd="0" presId="urn:microsoft.com/office/officeart/2005/8/layout/hierarchy2"/>
    <dgm:cxn modelId="{88AA03F3-17DB-437C-A494-60CB89442672}" srcId="{EBDC13BB-B197-4E1F-92CD-1C12AF0BA814}" destId="{CA358AAB-6D5A-4684-8713-B3A04A3E8FFD}" srcOrd="1" destOrd="0" parTransId="{764B6EA2-9A03-4D95-A917-A5ACAD41A449}" sibTransId="{1589CB10-253B-4FE4-BC47-60C670433628}"/>
    <dgm:cxn modelId="{E94133FF-2F00-450E-9A54-A958C7B16A96}" type="presOf" srcId="{2B8B3669-73A7-4416-9AD0-8E64072609F3}" destId="{23BE0DA5-8476-49AD-B716-F53346664871}" srcOrd="0" destOrd="0" presId="urn:microsoft.com/office/officeart/2005/8/layout/hierarchy2"/>
    <dgm:cxn modelId="{2E486EB2-1706-47B0-B160-723856F67618}" type="presOf" srcId="{D12826CD-2339-411D-9FA6-194EE7197FE9}" destId="{6EA9CF01-7600-495D-9CE2-C22796A4724D}" srcOrd="0" destOrd="0" presId="urn:microsoft.com/office/officeart/2005/8/layout/hierarchy2"/>
    <dgm:cxn modelId="{2E594412-B272-4C0D-B320-245EDC9EFF27}" type="presOf" srcId="{764B6EA2-9A03-4D95-A917-A5ACAD41A449}" destId="{9B868510-C1A0-4927-A77A-66273FC576A7}" srcOrd="0" destOrd="0" presId="urn:microsoft.com/office/officeart/2005/8/layout/hierarchy2"/>
    <dgm:cxn modelId="{5A62125B-EF52-4DA9-9BF5-48C290D333FF}" type="presOf" srcId="{553C0136-1FD4-45A4-A56E-AEDC6E490304}" destId="{00FD0777-68CF-4511-909A-F6FB543068B2}" srcOrd="0" destOrd="0" presId="urn:microsoft.com/office/officeart/2005/8/layout/hierarchy2"/>
    <dgm:cxn modelId="{D3381CE1-A98F-4681-A933-5E0C3DDD23DC}" type="presOf" srcId="{8ABA31B1-0E5E-4515-A5FB-B48AC386E4F2}" destId="{E23E2077-7F86-4192-8DDA-4C23237C386D}" srcOrd="1" destOrd="0" presId="urn:microsoft.com/office/officeart/2005/8/layout/hierarchy2"/>
    <dgm:cxn modelId="{25886343-1B4E-47AC-AC90-92546616EFF4}" type="presOf" srcId="{4349AA21-EA20-4587-9133-F0395CC392A7}" destId="{B9279982-1A60-49B7-8CB8-3D44914816C0}" srcOrd="1" destOrd="0" presId="urn:microsoft.com/office/officeart/2005/8/layout/hierarchy2"/>
    <dgm:cxn modelId="{1FAAE416-E20F-4218-BC43-E3FE6134DA58}" srcId="{EBDC13BB-B197-4E1F-92CD-1C12AF0BA814}" destId="{2B8B3669-73A7-4416-9AD0-8E64072609F3}" srcOrd="2" destOrd="0" parTransId="{8ABA31B1-0E5E-4515-A5FB-B48AC386E4F2}" sibTransId="{8627CD54-C597-4A65-89F6-63BEFDB63615}"/>
    <dgm:cxn modelId="{D54C55E9-D791-4034-83EF-0E78274DE3B7}" type="presOf" srcId="{553C0136-1FD4-45A4-A56E-AEDC6E490304}" destId="{9494744A-E605-490B-AC38-4DCBEF39CD39}" srcOrd="1" destOrd="0" presId="urn:microsoft.com/office/officeart/2005/8/layout/hierarchy2"/>
    <dgm:cxn modelId="{665A62F9-96A7-442A-A875-15AC0E23379F}" type="presOf" srcId="{8F021397-AB11-4F4C-A1CE-0330D17D4DAA}" destId="{6888549C-4461-4F97-8B78-B8ECCCC831ED}" srcOrd="1" destOrd="0" presId="urn:microsoft.com/office/officeart/2005/8/layout/hierarchy2"/>
    <dgm:cxn modelId="{C7085652-1BA0-4399-855D-EA310BBDE68B}" type="presParOf" srcId="{6EA9CF01-7600-495D-9CE2-C22796A4724D}" destId="{BAAA2ED6-281A-4A61-8AF8-24A6653E19BD}" srcOrd="0" destOrd="0" presId="urn:microsoft.com/office/officeart/2005/8/layout/hierarchy2"/>
    <dgm:cxn modelId="{3764781E-2230-4F15-912A-8AC67AD700A0}" type="presParOf" srcId="{BAAA2ED6-281A-4A61-8AF8-24A6653E19BD}" destId="{C840E4BD-BCBF-425E-9BD6-B1382E914185}" srcOrd="0" destOrd="0" presId="urn:microsoft.com/office/officeart/2005/8/layout/hierarchy2"/>
    <dgm:cxn modelId="{84B8DDD6-662B-45A3-BF13-487174E38877}" type="presParOf" srcId="{BAAA2ED6-281A-4A61-8AF8-24A6653E19BD}" destId="{A7AFE459-8672-4365-9E77-3E035DCF7247}" srcOrd="1" destOrd="0" presId="urn:microsoft.com/office/officeart/2005/8/layout/hierarchy2"/>
    <dgm:cxn modelId="{98EBED03-B516-4EF2-82DE-EECB05AB49C6}" type="presParOf" srcId="{A7AFE459-8672-4365-9E77-3E035DCF7247}" destId="{6762686D-78D7-49D4-8885-F40D0CEB8CF0}" srcOrd="0" destOrd="0" presId="urn:microsoft.com/office/officeart/2005/8/layout/hierarchy2"/>
    <dgm:cxn modelId="{B9EF2E59-700D-41B0-947F-615A58B5CD17}" type="presParOf" srcId="{6762686D-78D7-49D4-8885-F40D0CEB8CF0}" destId="{B9279982-1A60-49B7-8CB8-3D44914816C0}" srcOrd="0" destOrd="0" presId="urn:microsoft.com/office/officeart/2005/8/layout/hierarchy2"/>
    <dgm:cxn modelId="{EE6496E3-C3C8-47E6-AEF6-E5C826FFB9DB}" type="presParOf" srcId="{A7AFE459-8672-4365-9E77-3E035DCF7247}" destId="{C89DB086-5BEE-45C3-A078-25CCFE9E16F1}" srcOrd="1" destOrd="0" presId="urn:microsoft.com/office/officeart/2005/8/layout/hierarchy2"/>
    <dgm:cxn modelId="{B377F3E9-D298-466E-8ABE-727FEF1D6BD7}" type="presParOf" srcId="{C89DB086-5BEE-45C3-A078-25CCFE9E16F1}" destId="{9173B13A-305B-4036-8E9C-93A68C62C0AD}" srcOrd="0" destOrd="0" presId="urn:microsoft.com/office/officeart/2005/8/layout/hierarchy2"/>
    <dgm:cxn modelId="{1282BB8B-AD80-4029-B924-466CAC72B19D}" type="presParOf" srcId="{C89DB086-5BEE-45C3-A078-25CCFE9E16F1}" destId="{4D6CED22-E025-4CD0-AAFE-C902F26F4A2C}" srcOrd="1" destOrd="0" presId="urn:microsoft.com/office/officeart/2005/8/layout/hierarchy2"/>
    <dgm:cxn modelId="{3532A244-4FDF-447C-A89E-9C7C6AB52743}" type="presParOf" srcId="{A7AFE459-8672-4365-9E77-3E035DCF7247}" destId="{9B868510-C1A0-4927-A77A-66273FC576A7}" srcOrd="2" destOrd="0" presId="urn:microsoft.com/office/officeart/2005/8/layout/hierarchy2"/>
    <dgm:cxn modelId="{926528B1-BA12-4A01-A563-2C763F86034C}" type="presParOf" srcId="{9B868510-C1A0-4927-A77A-66273FC576A7}" destId="{A01317E1-919D-4173-A81F-6AEF2AEA03A9}" srcOrd="0" destOrd="0" presId="urn:microsoft.com/office/officeart/2005/8/layout/hierarchy2"/>
    <dgm:cxn modelId="{8E99A64E-CB6D-4A99-8752-98FD87F3A7BD}" type="presParOf" srcId="{A7AFE459-8672-4365-9E77-3E035DCF7247}" destId="{99B94C8F-85BE-4398-94D2-2472FA543CE5}" srcOrd="3" destOrd="0" presId="urn:microsoft.com/office/officeart/2005/8/layout/hierarchy2"/>
    <dgm:cxn modelId="{733DBC6E-F08C-43C2-853E-E779CFA7A865}" type="presParOf" srcId="{99B94C8F-85BE-4398-94D2-2472FA543CE5}" destId="{51A40B59-1322-419A-AA33-CC40611B8B87}" srcOrd="0" destOrd="0" presId="urn:microsoft.com/office/officeart/2005/8/layout/hierarchy2"/>
    <dgm:cxn modelId="{EA07D39A-3796-4B0A-BEFC-A1B46AF6D621}" type="presParOf" srcId="{99B94C8F-85BE-4398-94D2-2472FA543CE5}" destId="{EDE9BD81-2266-4AE9-929D-66536E7861F9}" srcOrd="1" destOrd="0" presId="urn:microsoft.com/office/officeart/2005/8/layout/hierarchy2"/>
    <dgm:cxn modelId="{FB020C1C-B527-4807-8A59-21DD6325D6F7}" type="presParOf" srcId="{A7AFE459-8672-4365-9E77-3E035DCF7247}" destId="{83272CE7-A016-43B1-A059-0A1E324E8F13}" srcOrd="4" destOrd="0" presId="urn:microsoft.com/office/officeart/2005/8/layout/hierarchy2"/>
    <dgm:cxn modelId="{E28884C4-CC91-4A0A-B202-5F9AFF7163F6}" type="presParOf" srcId="{83272CE7-A016-43B1-A059-0A1E324E8F13}" destId="{E23E2077-7F86-4192-8DDA-4C23237C386D}" srcOrd="0" destOrd="0" presId="urn:microsoft.com/office/officeart/2005/8/layout/hierarchy2"/>
    <dgm:cxn modelId="{F299BE28-1FFC-4505-82E1-C9762BE648F8}" type="presParOf" srcId="{A7AFE459-8672-4365-9E77-3E035DCF7247}" destId="{65FAF036-AF2E-4F59-87BF-E0AA2C9BB584}" srcOrd="5" destOrd="0" presId="urn:microsoft.com/office/officeart/2005/8/layout/hierarchy2"/>
    <dgm:cxn modelId="{C4F7A933-9D87-4D60-A3AE-8915F5A9F83E}" type="presParOf" srcId="{65FAF036-AF2E-4F59-87BF-E0AA2C9BB584}" destId="{23BE0DA5-8476-49AD-B716-F53346664871}" srcOrd="0" destOrd="0" presId="urn:microsoft.com/office/officeart/2005/8/layout/hierarchy2"/>
    <dgm:cxn modelId="{6A25A749-54B4-4C2E-B2F9-F8B16C169A37}" type="presParOf" srcId="{65FAF036-AF2E-4F59-87BF-E0AA2C9BB584}" destId="{450F0BAC-996B-40B0-9E2A-D1D3215DF643}" srcOrd="1" destOrd="0" presId="urn:microsoft.com/office/officeart/2005/8/layout/hierarchy2"/>
    <dgm:cxn modelId="{FD91F72F-7FE9-41FD-ABBF-16AAFBB2471D}" type="presParOf" srcId="{A7AFE459-8672-4365-9E77-3E035DCF7247}" destId="{DCA1AF5E-72D3-472D-9DDE-5E9841F13409}" srcOrd="6" destOrd="0" presId="urn:microsoft.com/office/officeart/2005/8/layout/hierarchy2"/>
    <dgm:cxn modelId="{9DA58EF7-3CC8-442A-BA81-60941FE201C1}" type="presParOf" srcId="{DCA1AF5E-72D3-472D-9DDE-5E9841F13409}" destId="{6888549C-4461-4F97-8B78-B8ECCCC831ED}" srcOrd="0" destOrd="0" presId="urn:microsoft.com/office/officeart/2005/8/layout/hierarchy2"/>
    <dgm:cxn modelId="{EA385275-6754-45A1-830D-C4AA8A80AC3C}" type="presParOf" srcId="{A7AFE459-8672-4365-9E77-3E035DCF7247}" destId="{FD7E5CBA-2A99-4AE9-B3CA-FDA7113FFEF1}" srcOrd="7" destOrd="0" presId="urn:microsoft.com/office/officeart/2005/8/layout/hierarchy2"/>
    <dgm:cxn modelId="{59DFC1AE-6D89-43BA-BB07-FE50B90840CB}" type="presParOf" srcId="{FD7E5CBA-2A99-4AE9-B3CA-FDA7113FFEF1}" destId="{487E74DC-7642-4C45-AD3E-F46AFB0D9CB4}" srcOrd="0" destOrd="0" presId="urn:microsoft.com/office/officeart/2005/8/layout/hierarchy2"/>
    <dgm:cxn modelId="{6B4710A0-41EF-4652-AD15-BDB2461B12BA}" type="presParOf" srcId="{FD7E5CBA-2A99-4AE9-B3CA-FDA7113FFEF1}" destId="{02713132-9668-4337-9F66-DE901B7D3E07}" srcOrd="1" destOrd="0" presId="urn:microsoft.com/office/officeart/2005/8/layout/hierarchy2"/>
    <dgm:cxn modelId="{D14EAD87-2FB8-47B4-BF11-3B76194288DE}" type="presParOf" srcId="{A7AFE459-8672-4365-9E77-3E035DCF7247}" destId="{00FD0777-68CF-4511-909A-F6FB543068B2}" srcOrd="8" destOrd="0" presId="urn:microsoft.com/office/officeart/2005/8/layout/hierarchy2"/>
    <dgm:cxn modelId="{EBAB2E32-A024-4255-A3D2-6B3028B8728F}" type="presParOf" srcId="{00FD0777-68CF-4511-909A-F6FB543068B2}" destId="{9494744A-E605-490B-AC38-4DCBEF39CD39}" srcOrd="0" destOrd="0" presId="urn:microsoft.com/office/officeart/2005/8/layout/hierarchy2"/>
    <dgm:cxn modelId="{E95698A9-A440-42F8-81B0-2671B6049F2C}" type="presParOf" srcId="{A7AFE459-8672-4365-9E77-3E035DCF7247}" destId="{8AF7DDEA-EF75-43A1-B624-332E438C9C87}" srcOrd="9" destOrd="0" presId="urn:microsoft.com/office/officeart/2005/8/layout/hierarchy2"/>
    <dgm:cxn modelId="{CCF1C337-4A6E-4B9F-BA04-630F02D1C52B}" type="presParOf" srcId="{8AF7DDEA-EF75-43A1-B624-332E438C9C87}" destId="{00663EA4-997D-44A9-BAFE-1684D8B85DD9}" srcOrd="0" destOrd="0" presId="urn:microsoft.com/office/officeart/2005/8/layout/hierarchy2"/>
    <dgm:cxn modelId="{D410334E-15C1-40C5-919B-C9CB364053BF}" type="presParOf" srcId="{8AF7DDEA-EF75-43A1-B624-332E438C9C87}" destId="{89108BAD-677D-47CF-88E4-4441D35B08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Geography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UPSC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accent2">
                <a:lumMod val="7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Physical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CA358AAB-6D5A-4684-8713-B3A04A3E8FF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 </a:t>
          </a:r>
        </a:p>
      </dgm:t>
    </dgm:pt>
    <dgm:pt modelId="{764B6EA2-9A03-4D95-A917-A5ACAD41A449}" type="parTrans" cxnId="{88AA03F3-17DB-437C-A494-60CB89442672}">
      <dgm:prSet/>
      <dgm:spPr/>
      <dgm:t>
        <a:bodyPr/>
        <a:lstStyle/>
        <a:p>
          <a:endParaRPr lang="en-US"/>
        </a:p>
      </dgm:t>
    </dgm:pt>
    <dgm:pt modelId="{1589CB10-253B-4FE4-BC47-60C670433628}" type="sibTrans" cxnId="{88AA03F3-17DB-437C-A494-60CB89442672}">
      <dgm:prSet/>
      <dgm:spPr/>
      <dgm:t>
        <a:bodyPr/>
        <a:lstStyle/>
        <a:p>
          <a:endParaRPr lang="en-US"/>
        </a:p>
      </dgm:t>
    </dgm:pt>
    <dgm:pt modelId="{2B8B3669-73A7-4416-9AD0-8E64072609F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Indian</a:t>
          </a:r>
        </a:p>
      </dgm:t>
    </dgm:pt>
    <dgm:pt modelId="{8ABA31B1-0E5E-4515-A5FB-B48AC386E4F2}" type="parTrans" cxnId="{1FAAE416-E20F-4218-BC43-E3FE6134DA58}">
      <dgm:prSet/>
      <dgm:spPr/>
      <dgm:t>
        <a:bodyPr/>
        <a:lstStyle/>
        <a:p>
          <a:endParaRPr lang="en-US"/>
        </a:p>
      </dgm:t>
    </dgm:pt>
    <dgm:pt modelId="{8627CD54-C597-4A65-89F6-63BEFDB63615}" type="sibTrans" cxnId="{1FAAE416-E20F-4218-BC43-E3FE6134DA58}">
      <dgm:prSet/>
      <dgm:spPr/>
      <dgm:t>
        <a:bodyPr/>
        <a:lstStyle/>
        <a:p>
          <a:endParaRPr lang="en-US"/>
        </a:p>
      </dgm:t>
    </dgm:pt>
    <dgm:pt modelId="{51535F5E-80EA-478D-BE60-94B22E77A5F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Agro.</a:t>
          </a:r>
        </a:p>
      </dgm:t>
    </dgm:pt>
    <dgm:pt modelId="{8F021397-AB11-4F4C-A1CE-0330D17D4DAA}" type="parTrans" cxnId="{634183A4-B458-49B2-B9BD-9C92F3CD41DA}">
      <dgm:prSet/>
      <dgm:spPr/>
      <dgm:t>
        <a:bodyPr/>
        <a:lstStyle/>
        <a:p>
          <a:endParaRPr lang="en-US"/>
        </a:p>
      </dgm:t>
    </dgm:pt>
    <dgm:pt modelId="{19B566CB-FBEC-4947-ADB4-8B51E2C96762}" type="sibTrans" cxnId="{634183A4-B458-49B2-B9BD-9C92F3CD41DA}">
      <dgm:prSet/>
      <dgm:spPr/>
      <dgm:t>
        <a:bodyPr/>
        <a:lstStyle/>
        <a:p>
          <a:endParaRPr lang="en-US"/>
        </a:p>
      </dgm:t>
    </dgm:pt>
    <dgm:pt modelId="{0F810382-C326-4D4D-852D-DF3265F39E6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Environment</a:t>
          </a:r>
        </a:p>
      </dgm:t>
    </dgm:pt>
    <dgm:pt modelId="{553C0136-1FD4-45A4-A56E-AEDC6E490304}" type="parTrans" cxnId="{94B4F50E-B7F5-4FEE-9BC7-A584D0047BC6}">
      <dgm:prSet/>
      <dgm:spPr/>
      <dgm:t>
        <a:bodyPr/>
        <a:lstStyle/>
        <a:p>
          <a:endParaRPr lang="en-US"/>
        </a:p>
      </dgm:t>
    </dgm:pt>
    <dgm:pt modelId="{E29977DF-9166-46D8-9E87-8969B51C5962}" type="sibTrans" cxnId="{94B4F50E-B7F5-4FEE-9BC7-A584D0047BC6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9B868510-C1A0-4927-A77A-66273FC576A7}" type="pres">
      <dgm:prSet presAssocID="{764B6EA2-9A03-4D95-A917-A5ACAD41A449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01317E1-919D-4173-A81F-6AEF2AEA03A9}" type="pres">
      <dgm:prSet presAssocID="{764B6EA2-9A03-4D95-A917-A5ACAD41A44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9B94C8F-85BE-4398-94D2-2472FA543CE5}" type="pres">
      <dgm:prSet presAssocID="{CA358AAB-6D5A-4684-8713-B3A04A3E8FFD}" presName="root2" presStyleCnt="0"/>
      <dgm:spPr/>
    </dgm:pt>
    <dgm:pt modelId="{51A40B59-1322-419A-AA33-CC40611B8B87}" type="pres">
      <dgm:prSet presAssocID="{CA358AAB-6D5A-4684-8713-B3A04A3E8FFD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9BD81-2266-4AE9-929D-66536E7861F9}" type="pres">
      <dgm:prSet presAssocID="{CA358AAB-6D5A-4684-8713-B3A04A3E8FFD}" presName="level3hierChild" presStyleCnt="0"/>
      <dgm:spPr/>
    </dgm:pt>
    <dgm:pt modelId="{83272CE7-A016-43B1-A059-0A1E324E8F13}" type="pres">
      <dgm:prSet presAssocID="{8ABA31B1-0E5E-4515-A5FB-B48AC386E4F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23E2077-7F86-4192-8DDA-4C23237C386D}" type="pres">
      <dgm:prSet presAssocID="{8ABA31B1-0E5E-4515-A5FB-B48AC386E4F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65FAF036-AF2E-4F59-87BF-E0AA2C9BB584}" type="pres">
      <dgm:prSet presAssocID="{2B8B3669-73A7-4416-9AD0-8E64072609F3}" presName="root2" presStyleCnt="0"/>
      <dgm:spPr/>
    </dgm:pt>
    <dgm:pt modelId="{23BE0DA5-8476-49AD-B716-F53346664871}" type="pres">
      <dgm:prSet presAssocID="{2B8B3669-73A7-4416-9AD0-8E64072609F3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0F0BAC-996B-40B0-9E2A-D1D3215DF643}" type="pres">
      <dgm:prSet presAssocID="{2B8B3669-73A7-4416-9AD0-8E64072609F3}" presName="level3hierChild" presStyleCnt="0"/>
      <dgm:spPr/>
    </dgm:pt>
    <dgm:pt modelId="{DCA1AF5E-72D3-472D-9DDE-5E9841F13409}" type="pres">
      <dgm:prSet presAssocID="{8F021397-AB11-4F4C-A1CE-0330D17D4DA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888549C-4461-4F97-8B78-B8ECCCC831ED}" type="pres">
      <dgm:prSet presAssocID="{8F021397-AB11-4F4C-A1CE-0330D17D4DA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D7E5CBA-2A99-4AE9-B3CA-FDA7113FFEF1}" type="pres">
      <dgm:prSet presAssocID="{51535F5E-80EA-478D-BE60-94B22E77A5F0}" presName="root2" presStyleCnt="0"/>
      <dgm:spPr/>
    </dgm:pt>
    <dgm:pt modelId="{487E74DC-7642-4C45-AD3E-F46AFB0D9CB4}" type="pres">
      <dgm:prSet presAssocID="{51535F5E-80EA-478D-BE60-94B22E77A5F0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713132-9668-4337-9F66-DE901B7D3E07}" type="pres">
      <dgm:prSet presAssocID="{51535F5E-80EA-478D-BE60-94B22E77A5F0}" presName="level3hierChild" presStyleCnt="0"/>
      <dgm:spPr/>
    </dgm:pt>
    <dgm:pt modelId="{00FD0777-68CF-4511-909A-F6FB543068B2}" type="pres">
      <dgm:prSet presAssocID="{553C0136-1FD4-45A4-A56E-AEDC6E490304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494744A-E605-490B-AC38-4DCBEF39CD39}" type="pres">
      <dgm:prSet presAssocID="{553C0136-1FD4-45A4-A56E-AEDC6E490304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AF7DDEA-EF75-43A1-B624-332E438C9C87}" type="pres">
      <dgm:prSet presAssocID="{0F810382-C326-4D4D-852D-DF3265F39E6D}" presName="root2" presStyleCnt="0"/>
      <dgm:spPr/>
    </dgm:pt>
    <dgm:pt modelId="{00663EA4-997D-44A9-BAFE-1684D8B85DD9}" type="pres">
      <dgm:prSet presAssocID="{0F810382-C326-4D4D-852D-DF3265F39E6D}" presName="LevelTwoTextNode" presStyleLbl="node2" presStyleIdx="4" presStyleCnt="5" custScaleX="229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08BAD-677D-47CF-88E4-4441D35B08E2}" type="pres">
      <dgm:prSet presAssocID="{0F810382-C326-4D4D-852D-DF3265F39E6D}" presName="level3hierChild" presStyleCnt="0"/>
      <dgm:spPr/>
    </dgm:pt>
  </dgm:ptLst>
  <dgm:cxnLst>
    <dgm:cxn modelId="{D1422B66-B78E-493D-9199-4B56AE37BE9E}" type="presOf" srcId="{764B6EA2-9A03-4D95-A917-A5ACAD41A449}" destId="{A01317E1-919D-4173-A81F-6AEF2AEA03A9}" srcOrd="1" destOrd="0" presId="urn:microsoft.com/office/officeart/2005/8/layout/hierarchy2"/>
    <dgm:cxn modelId="{0CDDFF20-802D-45F8-9F14-38D4F4916A6A}" type="presOf" srcId="{4349AA21-EA20-4587-9133-F0395CC392A7}" destId="{B9279982-1A60-49B7-8CB8-3D44914816C0}" srcOrd="1" destOrd="0" presId="urn:microsoft.com/office/officeart/2005/8/layout/hierarchy2"/>
    <dgm:cxn modelId="{00281E54-6BB1-421B-B4C8-EE1CEE43AEF5}" type="presOf" srcId="{D12826CD-2339-411D-9FA6-194EE7197FE9}" destId="{6EA9CF01-7600-495D-9CE2-C22796A4724D}" srcOrd="0" destOrd="0" presId="urn:microsoft.com/office/officeart/2005/8/layout/hierarchy2"/>
    <dgm:cxn modelId="{94B4F50E-B7F5-4FEE-9BC7-A584D0047BC6}" srcId="{EBDC13BB-B197-4E1F-92CD-1C12AF0BA814}" destId="{0F810382-C326-4D4D-852D-DF3265F39E6D}" srcOrd="4" destOrd="0" parTransId="{553C0136-1FD4-45A4-A56E-AEDC6E490304}" sibTransId="{E29977DF-9166-46D8-9E87-8969B51C5962}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A82A7821-08B8-463C-88C6-52F9872AAF20}" type="presOf" srcId="{8F021397-AB11-4F4C-A1CE-0330D17D4DAA}" destId="{6888549C-4461-4F97-8B78-B8ECCCC831ED}" srcOrd="1" destOrd="0" presId="urn:microsoft.com/office/officeart/2005/8/layout/hierarchy2"/>
    <dgm:cxn modelId="{47A0082B-7FBD-473E-A17F-CFFD57425DC6}" type="presOf" srcId="{4349AA21-EA20-4587-9133-F0395CC392A7}" destId="{6762686D-78D7-49D4-8885-F40D0CEB8CF0}" srcOrd="0" destOrd="0" presId="urn:microsoft.com/office/officeart/2005/8/layout/hierarchy2"/>
    <dgm:cxn modelId="{F29A837A-3562-4274-969C-499D090B5B61}" type="presOf" srcId="{0F810382-C326-4D4D-852D-DF3265F39E6D}" destId="{00663EA4-997D-44A9-BAFE-1684D8B85DD9}" srcOrd="0" destOrd="0" presId="urn:microsoft.com/office/officeart/2005/8/layout/hierarchy2"/>
    <dgm:cxn modelId="{634183A4-B458-49B2-B9BD-9C92F3CD41DA}" srcId="{EBDC13BB-B197-4E1F-92CD-1C12AF0BA814}" destId="{51535F5E-80EA-478D-BE60-94B22E77A5F0}" srcOrd="3" destOrd="0" parTransId="{8F021397-AB11-4F4C-A1CE-0330D17D4DAA}" sibTransId="{19B566CB-FBEC-4947-ADB4-8B51E2C96762}"/>
    <dgm:cxn modelId="{34150C74-C020-48E2-A024-57A4E3B90EE5}" type="presOf" srcId="{D247F547-DC35-47CD-A8F0-892C402CB6B8}" destId="{9173B13A-305B-4036-8E9C-93A68C62C0AD}" srcOrd="0" destOrd="0" presId="urn:microsoft.com/office/officeart/2005/8/layout/hierarchy2"/>
    <dgm:cxn modelId="{07AF942C-69D8-4DFB-A013-D703C20C2840}" type="presOf" srcId="{553C0136-1FD4-45A4-A56E-AEDC6E490304}" destId="{9494744A-E605-490B-AC38-4DCBEF39CD39}" srcOrd="1" destOrd="0" presId="urn:microsoft.com/office/officeart/2005/8/layout/hierarchy2"/>
    <dgm:cxn modelId="{C5D26FA6-ADF8-4FE9-9005-B61C70CB3308}" type="presOf" srcId="{2B8B3669-73A7-4416-9AD0-8E64072609F3}" destId="{23BE0DA5-8476-49AD-B716-F53346664871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D1BCBADB-FB08-4B0D-8B53-419A5F0A9A47}" type="presOf" srcId="{EBDC13BB-B197-4E1F-92CD-1C12AF0BA814}" destId="{C840E4BD-BCBF-425E-9BD6-B1382E914185}" srcOrd="0" destOrd="0" presId="urn:microsoft.com/office/officeart/2005/8/layout/hierarchy2"/>
    <dgm:cxn modelId="{0B7BE71B-0CFC-4529-8591-776DE4A6AA29}" type="presOf" srcId="{8ABA31B1-0E5E-4515-A5FB-B48AC386E4F2}" destId="{83272CE7-A016-43B1-A059-0A1E324E8F13}" srcOrd="0" destOrd="0" presId="urn:microsoft.com/office/officeart/2005/8/layout/hierarchy2"/>
    <dgm:cxn modelId="{88AA03F3-17DB-437C-A494-60CB89442672}" srcId="{EBDC13BB-B197-4E1F-92CD-1C12AF0BA814}" destId="{CA358AAB-6D5A-4684-8713-B3A04A3E8FFD}" srcOrd="1" destOrd="0" parTransId="{764B6EA2-9A03-4D95-A917-A5ACAD41A449}" sibTransId="{1589CB10-253B-4FE4-BC47-60C670433628}"/>
    <dgm:cxn modelId="{303C7BEA-25CD-48AF-83BD-CB02D03CEEA1}" type="presOf" srcId="{8ABA31B1-0E5E-4515-A5FB-B48AC386E4F2}" destId="{E23E2077-7F86-4192-8DDA-4C23237C386D}" srcOrd="1" destOrd="0" presId="urn:microsoft.com/office/officeart/2005/8/layout/hierarchy2"/>
    <dgm:cxn modelId="{272F6EE5-33D1-49F3-8BC6-74C1D008B27D}" type="presOf" srcId="{8F021397-AB11-4F4C-A1CE-0330D17D4DAA}" destId="{DCA1AF5E-72D3-472D-9DDE-5E9841F13409}" srcOrd="0" destOrd="0" presId="urn:microsoft.com/office/officeart/2005/8/layout/hierarchy2"/>
    <dgm:cxn modelId="{CFB36B9E-1BC1-45E3-B274-791A58DC81F7}" type="presOf" srcId="{CA358AAB-6D5A-4684-8713-B3A04A3E8FFD}" destId="{51A40B59-1322-419A-AA33-CC40611B8B87}" srcOrd="0" destOrd="0" presId="urn:microsoft.com/office/officeart/2005/8/layout/hierarchy2"/>
    <dgm:cxn modelId="{4CB0B763-078D-4CBE-B5AF-7C31BBC70AE5}" type="presOf" srcId="{553C0136-1FD4-45A4-A56E-AEDC6E490304}" destId="{00FD0777-68CF-4511-909A-F6FB543068B2}" srcOrd="0" destOrd="0" presId="urn:microsoft.com/office/officeart/2005/8/layout/hierarchy2"/>
    <dgm:cxn modelId="{6E01BDF3-CA71-4972-8229-451A846C3B15}" type="presOf" srcId="{51535F5E-80EA-478D-BE60-94B22E77A5F0}" destId="{487E74DC-7642-4C45-AD3E-F46AFB0D9CB4}" srcOrd="0" destOrd="0" presId="urn:microsoft.com/office/officeart/2005/8/layout/hierarchy2"/>
    <dgm:cxn modelId="{3BD31D0B-A5DB-4B04-9B76-73D14A65EF96}" type="presOf" srcId="{764B6EA2-9A03-4D95-A917-A5ACAD41A449}" destId="{9B868510-C1A0-4927-A77A-66273FC576A7}" srcOrd="0" destOrd="0" presId="urn:microsoft.com/office/officeart/2005/8/layout/hierarchy2"/>
    <dgm:cxn modelId="{1FAAE416-E20F-4218-BC43-E3FE6134DA58}" srcId="{EBDC13BB-B197-4E1F-92CD-1C12AF0BA814}" destId="{2B8B3669-73A7-4416-9AD0-8E64072609F3}" srcOrd="2" destOrd="0" parTransId="{8ABA31B1-0E5E-4515-A5FB-B48AC386E4F2}" sibTransId="{8627CD54-C597-4A65-89F6-63BEFDB63615}"/>
    <dgm:cxn modelId="{9D064C7C-F63E-45DE-8A0D-4FB414AEC1C5}" type="presParOf" srcId="{6EA9CF01-7600-495D-9CE2-C22796A4724D}" destId="{BAAA2ED6-281A-4A61-8AF8-24A6653E19BD}" srcOrd="0" destOrd="0" presId="urn:microsoft.com/office/officeart/2005/8/layout/hierarchy2"/>
    <dgm:cxn modelId="{56939E71-DDB8-46C9-BE73-CBDD53E7B9EF}" type="presParOf" srcId="{BAAA2ED6-281A-4A61-8AF8-24A6653E19BD}" destId="{C840E4BD-BCBF-425E-9BD6-B1382E914185}" srcOrd="0" destOrd="0" presId="urn:microsoft.com/office/officeart/2005/8/layout/hierarchy2"/>
    <dgm:cxn modelId="{70AEE9D9-8EDD-4B35-A33F-D5E0BE787DDC}" type="presParOf" srcId="{BAAA2ED6-281A-4A61-8AF8-24A6653E19BD}" destId="{A7AFE459-8672-4365-9E77-3E035DCF7247}" srcOrd="1" destOrd="0" presId="urn:microsoft.com/office/officeart/2005/8/layout/hierarchy2"/>
    <dgm:cxn modelId="{BA2DDF8A-A510-4A87-B0D6-132EA2203448}" type="presParOf" srcId="{A7AFE459-8672-4365-9E77-3E035DCF7247}" destId="{6762686D-78D7-49D4-8885-F40D0CEB8CF0}" srcOrd="0" destOrd="0" presId="urn:microsoft.com/office/officeart/2005/8/layout/hierarchy2"/>
    <dgm:cxn modelId="{88175D59-CA7F-4755-BA9C-E8D4255C419C}" type="presParOf" srcId="{6762686D-78D7-49D4-8885-F40D0CEB8CF0}" destId="{B9279982-1A60-49B7-8CB8-3D44914816C0}" srcOrd="0" destOrd="0" presId="urn:microsoft.com/office/officeart/2005/8/layout/hierarchy2"/>
    <dgm:cxn modelId="{178858A7-117B-4679-B1E6-06D41DF1D056}" type="presParOf" srcId="{A7AFE459-8672-4365-9E77-3E035DCF7247}" destId="{C89DB086-5BEE-45C3-A078-25CCFE9E16F1}" srcOrd="1" destOrd="0" presId="urn:microsoft.com/office/officeart/2005/8/layout/hierarchy2"/>
    <dgm:cxn modelId="{F3BDE8CD-5B7C-48EB-997D-F42BC2ABB13E}" type="presParOf" srcId="{C89DB086-5BEE-45C3-A078-25CCFE9E16F1}" destId="{9173B13A-305B-4036-8E9C-93A68C62C0AD}" srcOrd="0" destOrd="0" presId="urn:microsoft.com/office/officeart/2005/8/layout/hierarchy2"/>
    <dgm:cxn modelId="{3258043D-27B0-45DF-8AC8-4EB1FDD019CC}" type="presParOf" srcId="{C89DB086-5BEE-45C3-A078-25CCFE9E16F1}" destId="{4D6CED22-E025-4CD0-AAFE-C902F26F4A2C}" srcOrd="1" destOrd="0" presId="urn:microsoft.com/office/officeart/2005/8/layout/hierarchy2"/>
    <dgm:cxn modelId="{15B97FF9-787B-4E71-BC2E-C908CB5172D4}" type="presParOf" srcId="{A7AFE459-8672-4365-9E77-3E035DCF7247}" destId="{9B868510-C1A0-4927-A77A-66273FC576A7}" srcOrd="2" destOrd="0" presId="urn:microsoft.com/office/officeart/2005/8/layout/hierarchy2"/>
    <dgm:cxn modelId="{FFA1417F-F227-4ECD-B17F-11207C154112}" type="presParOf" srcId="{9B868510-C1A0-4927-A77A-66273FC576A7}" destId="{A01317E1-919D-4173-A81F-6AEF2AEA03A9}" srcOrd="0" destOrd="0" presId="urn:microsoft.com/office/officeart/2005/8/layout/hierarchy2"/>
    <dgm:cxn modelId="{D0AAACFB-D141-4A0B-8C37-9A0F3A266E22}" type="presParOf" srcId="{A7AFE459-8672-4365-9E77-3E035DCF7247}" destId="{99B94C8F-85BE-4398-94D2-2472FA543CE5}" srcOrd="3" destOrd="0" presId="urn:microsoft.com/office/officeart/2005/8/layout/hierarchy2"/>
    <dgm:cxn modelId="{AEFD7A7A-ECDB-4585-95FC-9A872A9BFA7A}" type="presParOf" srcId="{99B94C8F-85BE-4398-94D2-2472FA543CE5}" destId="{51A40B59-1322-419A-AA33-CC40611B8B87}" srcOrd="0" destOrd="0" presId="urn:microsoft.com/office/officeart/2005/8/layout/hierarchy2"/>
    <dgm:cxn modelId="{498DF976-3EF1-4BBB-8A3B-4961A0DF9559}" type="presParOf" srcId="{99B94C8F-85BE-4398-94D2-2472FA543CE5}" destId="{EDE9BD81-2266-4AE9-929D-66536E7861F9}" srcOrd="1" destOrd="0" presId="urn:microsoft.com/office/officeart/2005/8/layout/hierarchy2"/>
    <dgm:cxn modelId="{8C436271-49F2-492D-B4A4-8D2F188C35B9}" type="presParOf" srcId="{A7AFE459-8672-4365-9E77-3E035DCF7247}" destId="{83272CE7-A016-43B1-A059-0A1E324E8F13}" srcOrd="4" destOrd="0" presId="urn:microsoft.com/office/officeart/2005/8/layout/hierarchy2"/>
    <dgm:cxn modelId="{2807E7A5-F813-465B-8724-09ABD2345ABB}" type="presParOf" srcId="{83272CE7-A016-43B1-A059-0A1E324E8F13}" destId="{E23E2077-7F86-4192-8DDA-4C23237C386D}" srcOrd="0" destOrd="0" presId="urn:microsoft.com/office/officeart/2005/8/layout/hierarchy2"/>
    <dgm:cxn modelId="{F494D3B2-8F7A-4660-B253-91A4B6ADF140}" type="presParOf" srcId="{A7AFE459-8672-4365-9E77-3E035DCF7247}" destId="{65FAF036-AF2E-4F59-87BF-E0AA2C9BB584}" srcOrd="5" destOrd="0" presId="urn:microsoft.com/office/officeart/2005/8/layout/hierarchy2"/>
    <dgm:cxn modelId="{FE0813BC-F18C-41AE-B652-F93E1681DBA2}" type="presParOf" srcId="{65FAF036-AF2E-4F59-87BF-E0AA2C9BB584}" destId="{23BE0DA5-8476-49AD-B716-F53346664871}" srcOrd="0" destOrd="0" presId="urn:microsoft.com/office/officeart/2005/8/layout/hierarchy2"/>
    <dgm:cxn modelId="{E8F2F6F2-119E-41CD-857D-447EE906F5A1}" type="presParOf" srcId="{65FAF036-AF2E-4F59-87BF-E0AA2C9BB584}" destId="{450F0BAC-996B-40B0-9E2A-D1D3215DF643}" srcOrd="1" destOrd="0" presId="urn:microsoft.com/office/officeart/2005/8/layout/hierarchy2"/>
    <dgm:cxn modelId="{667B2E00-96E4-45A6-98C4-E9A9D1EC50E9}" type="presParOf" srcId="{A7AFE459-8672-4365-9E77-3E035DCF7247}" destId="{DCA1AF5E-72D3-472D-9DDE-5E9841F13409}" srcOrd="6" destOrd="0" presId="urn:microsoft.com/office/officeart/2005/8/layout/hierarchy2"/>
    <dgm:cxn modelId="{15D8E366-53CF-4C24-8E65-3D78F70ABE4C}" type="presParOf" srcId="{DCA1AF5E-72D3-472D-9DDE-5E9841F13409}" destId="{6888549C-4461-4F97-8B78-B8ECCCC831ED}" srcOrd="0" destOrd="0" presId="urn:microsoft.com/office/officeart/2005/8/layout/hierarchy2"/>
    <dgm:cxn modelId="{716D9F58-1744-4436-9886-FCB01497CC76}" type="presParOf" srcId="{A7AFE459-8672-4365-9E77-3E035DCF7247}" destId="{FD7E5CBA-2A99-4AE9-B3CA-FDA7113FFEF1}" srcOrd="7" destOrd="0" presId="urn:microsoft.com/office/officeart/2005/8/layout/hierarchy2"/>
    <dgm:cxn modelId="{70438C0E-17DB-4C4D-BA50-5204A524CF2B}" type="presParOf" srcId="{FD7E5CBA-2A99-4AE9-B3CA-FDA7113FFEF1}" destId="{487E74DC-7642-4C45-AD3E-F46AFB0D9CB4}" srcOrd="0" destOrd="0" presId="urn:microsoft.com/office/officeart/2005/8/layout/hierarchy2"/>
    <dgm:cxn modelId="{5B73E062-8AF4-4B79-91E6-AE74E41AD61C}" type="presParOf" srcId="{FD7E5CBA-2A99-4AE9-B3CA-FDA7113FFEF1}" destId="{02713132-9668-4337-9F66-DE901B7D3E07}" srcOrd="1" destOrd="0" presId="urn:microsoft.com/office/officeart/2005/8/layout/hierarchy2"/>
    <dgm:cxn modelId="{3F51D7B9-8CE9-45D8-8C21-7ABF979ACECE}" type="presParOf" srcId="{A7AFE459-8672-4365-9E77-3E035DCF7247}" destId="{00FD0777-68CF-4511-909A-F6FB543068B2}" srcOrd="8" destOrd="0" presId="urn:microsoft.com/office/officeart/2005/8/layout/hierarchy2"/>
    <dgm:cxn modelId="{2E2E7E9E-7F81-4290-B95D-E3F3DC15A818}" type="presParOf" srcId="{00FD0777-68CF-4511-909A-F6FB543068B2}" destId="{9494744A-E605-490B-AC38-4DCBEF39CD39}" srcOrd="0" destOrd="0" presId="urn:microsoft.com/office/officeart/2005/8/layout/hierarchy2"/>
    <dgm:cxn modelId="{A383919C-2527-448F-A759-DD8BD8CAB119}" type="presParOf" srcId="{A7AFE459-8672-4365-9E77-3E035DCF7247}" destId="{8AF7DDEA-EF75-43A1-B624-332E438C9C87}" srcOrd="9" destOrd="0" presId="urn:microsoft.com/office/officeart/2005/8/layout/hierarchy2"/>
    <dgm:cxn modelId="{8BCEBF5D-30B6-4EC5-B695-264D906EDE4E}" type="presParOf" srcId="{8AF7DDEA-EF75-43A1-B624-332E438C9C87}" destId="{00663EA4-997D-44A9-BAFE-1684D8B85DD9}" srcOrd="0" destOrd="0" presId="urn:microsoft.com/office/officeart/2005/8/layout/hierarchy2"/>
    <dgm:cxn modelId="{D77BCBF0-7528-40D4-A87C-B475CECB3995}" type="presParOf" srcId="{8AF7DDEA-EF75-43A1-B624-332E438C9C87}" destId="{89108BAD-677D-47CF-88E4-4441D35B08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Geography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Physical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CA358AAB-6D5A-4684-8713-B3A04A3E8FF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 </a:t>
          </a:r>
        </a:p>
      </dgm:t>
    </dgm:pt>
    <dgm:pt modelId="{764B6EA2-9A03-4D95-A917-A5ACAD41A449}" type="parTrans" cxnId="{88AA03F3-17DB-437C-A494-60CB89442672}">
      <dgm:prSet/>
      <dgm:spPr/>
      <dgm:t>
        <a:bodyPr/>
        <a:lstStyle/>
        <a:p>
          <a:endParaRPr lang="en-US"/>
        </a:p>
      </dgm:t>
    </dgm:pt>
    <dgm:pt modelId="{1589CB10-253B-4FE4-BC47-60C670433628}" type="sibTrans" cxnId="{88AA03F3-17DB-437C-A494-60CB89442672}">
      <dgm:prSet/>
      <dgm:spPr/>
      <dgm:t>
        <a:bodyPr/>
        <a:lstStyle/>
        <a:p>
          <a:endParaRPr lang="en-US"/>
        </a:p>
      </dgm:t>
    </dgm:pt>
    <dgm:pt modelId="{2B8B3669-73A7-4416-9AD0-8E64072609F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Indian</a:t>
          </a:r>
        </a:p>
      </dgm:t>
    </dgm:pt>
    <dgm:pt modelId="{8ABA31B1-0E5E-4515-A5FB-B48AC386E4F2}" type="parTrans" cxnId="{1FAAE416-E20F-4218-BC43-E3FE6134DA58}">
      <dgm:prSet/>
      <dgm:spPr/>
      <dgm:t>
        <a:bodyPr/>
        <a:lstStyle/>
        <a:p>
          <a:endParaRPr lang="en-US"/>
        </a:p>
      </dgm:t>
    </dgm:pt>
    <dgm:pt modelId="{8627CD54-C597-4A65-89F6-63BEFDB63615}" type="sibTrans" cxnId="{1FAAE416-E20F-4218-BC43-E3FE6134DA58}">
      <dgm:prSet/>
      <dgm:spPr/>
      <dgm:t>
        <a:bodyPr/>
        <a:lstStyle/>
        <a:p>
          <a:endParaRPr lang="en-US"/>
        </a:p>
      </dgm:t>
    </dgm:pt>
    <dgm:pt modelId="{51535F5E-80EA-478D-BE60-94B22E77A5F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Agro.</a:t>
          </a:r>
        </a:p>
      </dgm:t>
    </dgm:pt>
    <dgm:pt modelId="{8F021397-AB11-4F4C-A1CE-0330D17D4DAA}" type="parTrans" cxnId="{634183A4-B458-49B2-B9BD-9C92F3CD41DA}">
      <dgm:prSet/>
      <dgm:spPr/>
      <dgm:t>
        <a:bodyPr/>
        <a:lstStyle/>
        <a:p>
          <a:endParaRPr lang="en-US"/>
        </a:p>
      </dgm:t>
    </dgm:pt>
    <dgm:pt modelId="{19B566CB-FBEC-4947-ADB4-8B51E2C96762}" type="sibTrans" cxnId="{634183A4-B458-49B2-B9BD-9C92F3CD41DA}">
      <dgm:prSet/>
      <dgm:spPr/>
      <dgm:t>
        <a:bodyPr/>
        <a:lstStyle/>
        <a:p>
          <a:endParaRPr lang="en-US"/>
        </a:p>
      </dgm:t>
    </dgm:pt>
    <dgm:pt modelId="{0F810382-C326-4D4D-852D-DF3265F39E6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Environment</a:t>
          </a:r>
        </a:p>
      </dgm:t>
    </dgm:pt>
    <dgm:pt modelId="{553C0136-1FD4-45A4-A56E-AEDC6E490304}" type="parTrans" cxnId="{94B4F50E-B7F5-4FEE-9BC7-A584D0047BC6}">
      <dgm:prSet/>
      <dgm:spPr/>
      <dgm:t>
        <a:bodyPr/>
        <a:lstStyle/>
        <a:p>
          <a:endParaRPr lang="en-US"/>
        </a:p>
      </dgm:t>
    </dgm:pt>
    <dgm:pt modelId="{E29977DF-9166-46D8-9E87-8969B51C5962}" type="sibTrans" cxnId="{94B4F50E-B7F5-4FEE-9BC7-A584D0047BC6}">
      <dgm:prSet/>
      <dgm:spPr/>
      <dgm:t>
        <a:bodyPr/>
        <a:lstStyle/>
        <a:p>
          <a:endParaRPr lang="en-US"/>
        </a:p>
      </dgm:t>
    </dgm:pt>
    <dgm:pt modelId="{C286C7EE-87D7-4FC4-8075-BE13AC4F826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Theory</a:t>
          </a:r>
        </a:p>
      </dgm:t>
    </dgm:pt>
    <dgm:pt modelId="{F42D985A-8207-4F29-81B3-3953D520902E}" type="parTrans" cxnId="{35796989-728E-4276-93A2-6A5F92E1EBB9}">
      <dgm:prSet/>
      <dgm:spPr/>
      <dgm:t>
        <a:bodyPr/>
        <a:lstStyle/>
        <a:p>
          <a:endParaRPr lang="en-US"/>
        </a:p>
      </dgm:t>
    </dgm:pt>
    <dgm:pt modelId="{8A33216B-047E-4085-9A65-ADCBF9CE53F9}" type="sibTrans" cxnId="{35796989-728E-4276-93A2-6A5F92E1EBB9}">
      <dgm:prSet/>
      <dgm:spPr/>
      <dgm:t>
        <a:bodyPr/>
        <a:lstStyle/>
        <a:p>
          <a:endParaRPr lang="en-US"/>
        </a:p>
      </dgm:t>
    </dgm:pt>
    <dgm:pt modelId="{17BF6592-AEF7-4283-9BEC-069F051D6A9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Contemporary</a:t>
          </a:r>
        </a:p>
      </dgm:t>
    </dgm:pt>
    <dgm:pt modelId="{F7C47848-5B44-4B0C-A0F9-51A849EB1632}" type="parTrans" cxnId="{401FFFAC-6CDD-4F04-8618-5B875471B2C2}">
      <dgm:prSet/>
      <dgm:spPr/>
      <dgm:t>
        <a:bodyPr/>
        <a:lstStyle/>
        <a:p>
          <a:endParaRPr lang="en-US"/>
        </a:p>
      </dgm:t>
    </dgm:pt>
    <dgm:pt modelId="{69D0B2F8-3E11-4AFE-BD5E-1E53692E1FB1}" type="sibTrans" cxnId="{401FFFAC-6CDD-4F04-8618-5B875471B2C2}">
      <dgm:prSet/>
      <dgm:spPr/>
      <dgm:t>
        <a:bodyPr/>
        <a:lstStyle/>
        <a:p>
          <a:endParaRPr lang="en-US"/>
        </a:p>
      </dgm:t>
    </dgm:pt>
    <dgm:pt modelId="{DA77F4A1-74C4-46A0-9C9E-368C54F166F3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Current</a:t>
          </a:r>
        </a:p>
      </dgm:t>
    </dgm:pt>
    <dgm:pt modelId="{E469A01D-6E12-4597-9FDE-D0E8D883A38A}" type="parTrans" cxnId="{046E8EC0-B160-4619-802B-AD88AC1F65F6}">
      <dgm:prSet/>
      <dgm:spPr/>
      <dgm:t>
        <a:bodyPr/>
        <a:lstStyle/>
        <a:p>
          <a:endParaRPr lang="en-US"/>
        </a:p>
      </dgm:t>
    </dgm:pt>
    <dgm:pt modelId="{3D4578D3-CC40-4C1B-8CC6-63BDDABAA7B5}" type="sibTrans" cxnId="{046E8EC0-B160-4619-802B-AD88AC1F65F6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154274" custLinFactNeighborY="36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9B868510-C1A0-4927-A77A-66273FC576A7}" type="pres">
      <dgm:prSet presAssocID="{764B6EA2-9A03-4D95-A917-A5ACAD41A449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01317E1-919D-4173-A81F-6AEF2AEA03A9}" type="pres">
      <dgm:prSet presAssocID="{764B6EA2-9A03-4D95-A917-A5ACAD41A44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9B94C8F-85BE-4398-94D2-2472FA543CE5}" type="pres">
      <dgm:prSet presAssocID="{CA358AAB-6D5A-4684-8713-B3A04A3E8FFD}" presName="root2" presStyleCnt="0"/>
      <dgm:spPr/>
    </dgm:pt>
    <dgm:pt modelId="{51A40B59-1322-419A-AA33-CC40611B8B87}" type="pres">
      <dgm:prSet presAssocID="{CA358AAB-6D5A-4684-8713-B3A04A3E8FFD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9BD81-2266-4AE9-929D-66536E7861F9}" type="pres">
      <dgm:prSet presAssocID="{CA358AAB-6D5A-4684-8713-B3A04A3E8FFD}" presName="level3hierChild" presStyleCnt="0"/>
      <dgm:spPr/>
    </dgm:pt>
    <dgm:pt modelId="{83272CE7-A016-43B1-A059-0A1E324E8F13}" type="pres">
      <dgm:prSet presAssocID="{8ABA31B1-0E5E-4515-A5FB-B48AC386E4F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23E2077-7F86-4192-8DDA-4C23237C386D}" type="pres">
      <dgm:prSet presAssocID="{8ABA31B1-0E5E-4515-A5FB-B48AC386E4F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65FAF036-AF2E-4F59-87BF-E0AA2C9BB584}" type="pres">
      <dgm:prSet presAssocID="{2B8B3669-73A7-4416-9AD0-8E64072609F3}" presName="root2" presStyleCnt="0"/>
      <dgm:spPr/>
    </dgm:pt>
    <dgm:pt modelId="{23BE0DA5-8476-49AD-B716-F53346664871}" type="pres">
      <dgm:prSet presAssocID="{2B8B3669-73A7-4416-9AD0-8E64072609F3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0F0BAC-996B-40B0-9E2A-D1D3215DF643}" type="pres">
      <dgm:prSet presAssocID="{2B8B3669-73A7-4416-9AD0-8E64072609F3}" presName="level3hierChild" presStyleCnt="0"/>
      <dgm:spPr/>
    </dgm:pt>
    <dgm:pt modelId="{DCA1AF5E-72D3-472D-9DDE-5E9841F13409}" type="pres">
      <dgm:prSet presAssocID="{8F021397-AB11-4F4C-A1CE-0330D17D4DA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888549C-4461-4F97-8B78-B8ECCCC831ED}" type="pres">
      <dgm:prSet presAssocID="{8F021397-AB11-4F4C-A1CE-0330D17D4DA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D7E5CBA-2A99-4AE9-B3CA-FDA7113FFEF1}" type="pres">
      <dgm:prSet presAssocID="{51535F5E-80EA-478D-BE60-94B22E77A5F0}" presName="root2" presStyleCnt="0"/>
      <dgm:spPr/>
    </dgm:pt>
    <dgm:pt modelId="{487E74DC-7642-4C45-AD3E-F46AFB0D9CB4}" type="pres">
      <dgm:prSet presAssocID="{51535F5E-80EA-478D-BE60-94B22E77A5F0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713132-9668-4337-9F66-DE901B7D3E07}" type="pres">
      <dgm:prSet presAssocID="{51535F5E-80EA-478D-BE60-94B22E77A5F0}" presName="level3hierChild" presStyleCnt="0"/>
      <dgm:spPr/>
    </dgm:pt>
    <dgm:pt modelId="{00FD0777-68CF-4511-909A-F6FB543068B2}" type="pres">
      <dgm:prSet presAssocID="{553C0136-1FD4-45A4-A56E-AEDC6E490304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494744A-E605-490B-AC38-4DCBEF39CD39}" type="pres">
      <dgm:prSet presAssocID="{553C0136-1FD4-45A4-A56E-AEDC6E490304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AF7DDEA-EF75-43A1-B624-332E438C9C87}" type="pres">
      <dgm:prSet presAssocID="{0F810382-C326-4D4D-852D-DF3265F39E6D}" presName="root2" presStyleCnt="0"/>
      <dgm:spPr/>
    </dgm:pt>
    <dgm:pt modelId="{00663EA4-997D-44A9-BAFE-1684D8B85DD9}" type="pres">
      <dgm:prSet presAssocID="{0F810382-C326-4D4D-852D-DF3265F39E6D}" presName="LevelTwoTextNode" presStyleLbl="node2" presStyleIdx="4" presStyleCnt="5" custScaleX="229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08BAD-677D-47CF-88E4-4441D35B08E2}" type="pres">
      <dgm:prSet presAssocID="{0F810382-C326-4D4D-852D-DF3265F39E6D}" presName="level3hierChild" presStyleCnt="0"/>
      <dgm:spPr/>
    </dgm:pt>
    <dgm:pt modelId="{8AC5F3FF-269C-4638-8FCE-665E8EC0E46C}" type="pres">
      <dgm:prSet presAssocID="{F42D985A-8207-4F29-81B3-3953D520902E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82B580D1-25C7-431F-9425-6F4004554381}" type="pres">
      <dgm:prSet presAssocID="{F42D985A-8207-4F29-81B3-3953D520902E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772ECF7-7A39-416B-AAF3-A0D9A8938F58}" type="pres">
      <dgm:prSet presAssocID="{C286C7EE-87D7-4FC4-8075-BE13AC4F826E}" presName="root2" presStyleCnt="0"/>
      <dgm:spPr/>
    </dgm:pt>
    <dgm:pt modelId="{6AAC3653-B0EF-4A7D-B8F2-3B5C68475C1B}" type="pres">
      <dgm:prSet presAssocID="{C286C7EE-87D7-4FC4-8075-BE13AC4F826E}" presName="LevelTwoTextNode" presStyleLbl="node3" presStyleIdx="0" presStyleCnt="3" custScaleX="1383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DD896D-F53B-4510-BF77-EB438DC10BD5}" type="pres">
      <dgm:prSet presAssocID="{C286C7EE-87D7-4FC4-8075-BE13AC4F826E}" presName="level3hierChild" presStyleCnt="0"/>
      <dgm:spPr/>
    </dgm:pt>
    <dgm:pt modelId="{E987461C-C6E2-4E2F-BF78-70D125374037}" type="pres">
      <dgm:prSet presAssocID="{F7C47848-5B44-4B0C-A0F9-51A849EB1632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2E8014AB-FAA9-4500-A4FE-3CF93F4E585A}" type="pres">
      <dgm:prSet presAssocID="{F7C47848-5B44-4B0C-A0F9-51A849EB1632}" presName="connTx" presStyleLbl="parChTrans1D3" presStyleIdx="1" presStyleCnt="3"/>
      <dgm:spPr/>
      <dgm:t>
        <a:bodyPr/>
        <a:lstStyle/>
        <a:p>
          <a:endParaRPr lang="en-US"/>
        </a:p>
      </dgm:t>
    </dgm:pt>
    <dgm:pt modelId="{300149B0-5C89-4206-9CD6-B7DB45D4735F}" type="pres">
      <dgm:prSet presAssocID="{17BF6592-AEF7-4283-9BEC-069F051D6A9A}" presName="root2" presStyleCnt="0"/>
      <dgm:spPr/>
    </dgm:pt>
    <dgm:pt modelId="{0FB4CB8B-CC03-41CC-BC73-5579E7571C9B}" type="pres">
      <dgm:prSet presAssocID="{17BF6592-AEF7-4283-9BEC-069F051D6A9A}" presName="LevelTwoTextNode" presStyleLbl="node3" presStyleIdx="1" presStyleCnt="3" custScaleX="2021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1235BC-FC61-435D-BB84-6B68025337EA}" type="pres">
      <dgm:prSet presAssocID="{17BF6592-AEF7-4283-9BEC-069F051D6A9A}" presName="level3hierChild" presStyleCnt="0"/>
      <dgm:spPr/>
    </dgm:pt>
    <dgm:pt modelId="{0BCDFDF1-5BE9-485B-948D-5493AF72F3D9}" type="pres">
      <dgm:prSet presAssocID="{E469A01D-6E12-4597-9FDE-D0E8D883A38A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91234F63-18E7-4FEB-97D4-E31E0B2E64C0}" type="pres">
      <dgm:prSet presAssocID="{E469A01D-6E12-4597-9FDE-D0E8D883A38A}" presName="connTx" presStyleLbl="parChTrans1D3" presStyleIdx="2" presStyleCnt="3"/>
      <dgm:spPr/>
      <dgm:t>
        <a:bodyPr/>
        <a:lstStyle/>
        <a:p>
          <a:endParaRPr lang="en-US"/>
        </a:p>
      </dgm:t>
    </dgm:pt>
    <dgm:pt modelId="{2C0C5269-EF1F-4EA5-AAD2-E287E68A5276}" type="pres">
      <dgm:prSet presAssocID="{DA77F4A1-74C4-46A0-9C9E-368C54F166F3}" presName="root2" presStyleCnt="0"/>
      <dgm:spPr/>
    </dgm:pt>
    <dgm:pt modelId="{6C82523C-2A71-40E4-873B-66085C437B22}" type="pres">
      <dgm:prSet presAssocID="{DA77F4A1-74C4-46A0-9C9E-368C54F166F3}" presName="LevelTwoTextNode" presStyleLbl="node3" presStyleIdx="2" presStyleCnt="3" custScaleX="2021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32A3AA-42CA-45C0-B24B-6B2897D2543A}" type="pres">
      <dgm:prSet presAssocID="{DA77F4A1-74C4-46A0-9C9E-368C54F166F3}" presName="level3hierChild" presStyleCnt="0"/>
      <dgm:spPr/>
    </dgm:pt>
  </dgm:ptLst>
  <dgm:cxnLst>
    <dgm:cxn modelId="{70B17218-A7FE-44FF-AF4F-722D22F2AB62}" type="presOf" srcId="{F42D985A-8207-4F29-81B3-3953D520902E}" destId="{82B580D1-25C7-431F-9425-6F4004554381}" srcOrd="1" destOrd="0" presId="urn:microsoft.com/office/officeart/2005/8/layout/hierarchy2"/>
    <dgm:cxn modelId="{1FAAE416-E20F-4218-BC43-E3FE6134DA58}" srcId="{EBDC13BB-B197-4E1F-92CD-1C12AF0BA814}" destId="{2B8B3669-73A7-4416-9AD0-8E64072609F3}" srcOrd="2" destOrd="0" parTransId="{8ABA31B1-0E5E-4515-A5FB-B48AC386E4F2}" sibTransId="{8627CD54-C597-4A65-89F6-63BEFDB63615}"/>
    <dgm:cxn modelId="{401FFFAC-6CDD-4F04-8618-5B875471B2C2}" srcId="{0F810382-C326-4D4D-852D-DF3265F39E6D}" destId="{17BF6592-AEF7-4283-9BEC-069F051D6A9A}" srcOrd="1" destOrd="0" parTransId="{F7C47848-5B44-4B0C-A0F9-51A849EB1632}" sibTransId="{69D0B2F8-3E11-4AFE-BD5E-1E53692E1FB1}"/>
    <dgm:cxn modelId="{8BF299F2-2614-4D2A-91C7-F06AE154B97C}" type="presOf" srcId="{DA77F4A1-74C4-46A0-9C9E-368C54F166F3}" destId="{6C82523C-2A71-40E4-873B-66085C437B22}" srcOrd="0" destOrd="0" presId="urn:microsoft.com/office/officeart/2005/8/layout/hierarchy2"/>
    <dgm:cxn modelId="{24CFF24A-5438-4728-8AEE-E78894E5CFEE}" type="presOf" srcId="{8ABA31B1-0E5E-4515-A5FB-B48AC386E4F2}" destId="{83272CE7-A016-43B1-A059-0A1E324E8F13}" srcOrd="0" destOrd="0" presId="urn:microsoft.com/office/officeart/2005/8/layout/hierarchy2"/>
    <dgm:cxn modelId="{0EC41FCD-CC4D-414E-AD86-531D2F80AEC9}" type="presOf" srcId="{E469A01D-6E12-4597-9FDE-D0E8D883A38A}" destId="{0BCDFDF1-5BE9-485B-948D-5493AF72F3D9}" srcOrd="0" destOrd="0" presId="urn:microsoft.com/office/officeart/2005/8/layout/hierarchy2"/>
    <dgm:cxn modelId="{35796989-728E-4276-93A2-6A5F92E1EBB9}" srcId="{0F810382-C326-4D4D-852D-DF3265F39E6D}" destId="{C286C7EE-87D7-4FC4-8075-BE13AC4F826E}" srcOrd="0" destOrd="0" parTransId="{F42D985A-8207-4F29-81B3-3953D520902E}" sibTransId="{8A33216B-047E-4085-9A65-ADCBF9CE53F9}"/>
    <dgm:cxn modelId="{E1EA4694-D14B-44C9-92ED-72F0A0F61595}" type="presOf" srcId="{8ABA31B1-0E5E-4515-A5FB-B48AC386E4F2}" destId="{E23E2077-7F86-4192-8DDA-4C23237C386D}" srcOrd="1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CC089C0F-DC37-4DBB-8295-29C6F7213785}" type="presOf" srcId="{E469A01D-6E12-4597-9FDE-D0E8D883A38A}" destId="{91234F63-18E7-4FEB-97D4-E31E0B2E64C0}" srcOrd="1" destOrd="0" presId="urn:microsoft.com/office/officeart/2005/8/layout/hierarchy2"/>
    <dgm:cxn modelId="{634183A4-B458-49B2-B9BD-9C92F3CD41DA}" srcId="{EBDC13BB-B197-4E1F-92CD-1C12AF0BA814}" destId="{51535F5E-80EA-478D-BE60-94B22E77A5F0}" srcOrd="3" destOrd="0" parTransId="{8F021397-AB11-4F4C-A1CE-0330D17D4DAA}" sibTransId="{19B566CB-FBEC-4947-ADB4-8B51E2C96762}"/>
    <dgm:cxn modelId="{D11175ED-C797-4F15-B1D9-ACEB483DD160}" type="presOf" srcId="{764B6EA2-9A03-4D95-A917-A5ACAD41A449}" destId="{9B868510-C1A0-4927-A77A-66273FC576A7}" srcOrd="0" destOrd="0" presId="urn:microsoft.com/office/officeart/2005/8/layout/hierarchy2"/>
    <dgm:cxn modelId="{9FE78320-881C-426D-88B3-3B977037006C}" type="presOf" srcId="{C286C7EE-87D7-4FC4-8075-BE13AC4F826E}" destId="{6AAC3653-B0EF-4A7D-B8F2-3B5C68475C1B}" srcOrd="0" destOrd="0" presId="urn:microsoft.com/office/officeart/2005/8/layout/hierarchy2"/>
    <dgm:cxn modelId="{B7B9F3C4-8051-44BE-97CF-149F421626E5}" type="presOf" srcId="{553C0136-1FD4-45A4-A56E-AEDC6E490304}" destId="{9494744A-E605-490B-AC38-4DCBEF39CD39}" srcOrd="1" destOrd="0" presId="urn:microsoft.com/office/officeart/2005/8/layout/hierarchy2"/>
    <dgm:cxn modelId="{55E6E12E-BF31-4CD9-8587-3853DC8280C5}" type="presOf" srcId="{764B6EA2-9A03-4D95-A917-A5ACAD41A449}" destId="{A01317E1-919D-4173-A81F-6AEF2AEA03A9}" srcOrd="1" destOrd="0" presId="urn:microsoft.com/office/officeart/2005/8/layout/hierarchy2"/>
    <dgm:cxn modelId="{C06BEB1E-2A09-4684-828C-852732263697}" type="presOf" srcId="{EBDC13BB-B197-4E1F-92CD-1C12AF0BA814}" destId="{C840E4BD-BCBF-425E-9BD6-B1382E914185}" srcOrd="0" destOrd="0" presId="urn:microsoft.com/office/officeart/2005/8/layout/hierarchy2"/>
    <dgm:cxn modelId="{B635AD00-415F-487D-8342-6D373E2B91A1}" type="presOf" srcId="{51535F5E-80EA-478D-BE60-94B22E77A5F0}" destId="{487E74DC-7642-4C45-AD3E-F46AFB0D9CB4}" srcOrd="0" destOrd="0" presId="urn:microsoft.com/office/officeart/2005/8/layout/hierarchy2"/>
    <dgm:cxn modelId="{BBED8947-A906-43B3-8C0C-B62318A1DDAB}" type="presOf" srcId="{8F021397-AB11-4F4C-A1CE-0330D17D4DAA}" destId="{DCA1AF5E-72D3-472D-9DDE-5E9841F13409}" srcOrd="0" destOrd="0" presId="urn:microsoft.com/office/officeart/2005/8/layout/hierarchy2"/>
    <dgm:cxn modelId="{E2A6BE93-F15C-47E2-A852-6D1AE3CC742B}" type="presOf" srcId="{553C0136-1FD4-45A4-A56E-AEDC6E490304}" destId="{00FD0777-68CF-4511-909A-F6FB543068B2}" srcOrd="0" destOrd="0" presId="urn:microsoft.com/office/officeart/2005/8/layout/hierarchy2"/>
    <dgm:cxn modelId="{94B4F50E-B7F5-4FEE-9BC7-A584D0047BC6}" srcId="{EBDC13BB-B197-4E1F-92CD-1C12AF0BA814}" destId="{0F810382-C326-4D4D-852D-DF3265F39E6D}" srcOrd="4" destOrd="0" parTransId="{553C0136-1FD4-45A4-A56E-AEDC6E490304}" sibTransId="{E29977DF-9166-46D8-9E87-8969B51C5962}"/>
    <dgm:cxn modelId="{046E8EC0-B160-4619-802B-AD88AC1F65F6}" srcId="{0F810382-C326-4D4D-852D-DF3265F39E6D}" destId="{DA77F4A1-74C4-46A0-9C9E-368C54F166F3}" srcOrd="2" destOrd="0" parTransId="{E469A01D-6E12-4597-9FDE-D0E8D883A38A}" sibTransId="{3D4578D3-CC40-4C1B-8CC6-63BDDABAA7B5}"/>
    <dgm:cxn modelId="{9FA22AE2-3D47-47D6-B576-D9289AE94773}" type="presOf" srcId="{F7C47848-5B44-4B0C-A0F9-51A849EB1632}" destId="{E987461C-C6E2-4E2F-BF78-70D125374037}" srcOrd="0" destOrd="0" presId="urn:microsoft.com/office/officeart/2005/8/layout/hierarchy2"/>
    <dgm:cxn modelId="{5F20CF5A-AC53-4C54-98FA-4A2D83015C7E}" type="presOf" srcId="{4349AA21-EA20-4587-9133-F0395CC392A7}" destId="{B9279982-1A60-49B7-8CB8-3D44914816C0}" srcOrd="1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B9F75D78-5880-4013-A225-93EA65FFE547}" type="presOf" srcId="{2B8B3669-73A7-4416-9AD0-8E64072609F3}" destId="{23BE0DA5-8476-49AD-B716-F53346664871}" srcOrd="0" destOrd="0" presId="urn:microsoft.com/office/officeart/2005/8/layout/hierarchy2"/>
    <dgm:cxn modelId="{EA06438D-F8D9-48F8-A114-F4D1593DF686}" type="presOf" srcId="{17BF6592-AEF7-4283-9BEC-069F051D6A9A}" destId="{0FB4CB8B-CC03-41CC-BC73-5579E7571C9B}" srcOrd="0" destOrd="0" presId="urn:microsoft.com/office/officeart/2005/8/layout/hierarchy2"/>
    <dgm:cxn modelId="{20AC9F46-CDDD-4CEE-BA97-75599E276BCC}" type="presOf" srcId="{D247F547-DC35-47CD-A8F0-892C402CB6B8}" destId="{9173B13A-305B-4036-8E9C-93A68C62C0AD}" srcOrd="0" destOrd="0" presId="urn:microsoft.com/office/officeart/2005/8/layout/hierarchy2"/>
    <dgm:cxn modelId="{970CDC3A-ACAB-45CB-8742-4F3753ABE727}" type="presOf" srcId="{4349AA21-EA20-4587-9133-F0395CC392A7}" destId="{6762686D-78D7-49D4-8885-F40D0CEB8CF0}" srcOrd="0" destOrd="0" presId="urn:microsoft.com/office/officeart/2005/8/layout/hierarchy2"/>
    <dgm:cxn modelId="{EAE31EA3-2C28-4F9C-A647-E005CF351476}" type="presOf" srcId="{8F021397-AB11-4F4C-A1CE-0330D17D4DAA}" destId="{6888549C-4461-4F97-8B78-B8ECCCC831ED}" srcOrd="1" destOrd="0" presId="urn:microsoft.com/office/officeart/2005/8/layout/hierarchy2"/>
    <dgm:cxn modelId="{3E546272-89C3-4255-AC38-ED5C0A91E81C}" type="presOf" srcId="{D12826CD-2339-411D-9FA6-194EE7197FE9}" destId="{6EA9CF01-7600-495D-9CE2-C22796A4724D}" srcOrd="0" destOrd="0" presId="urn:microsoft.com/office/officeart/2005/8/layout/hierarchy2"/>
    <dgm:cxn modelId="{E8A9D4E4-9E21-4EC7-8B1F-6072E0B2B46D}" type="presOf" srcId="{F42D985A-8207-4F29-81B3-3953D520902E}" destId="{8AC5F3FF-269C-4638-8FCE-665E8EC0E46C}" srcOrd="0" destOrd="0" presId="urn:microsoft.com/office/officeart/2005/8/layout/hierarchy2"/>
    <dgm:cxn modelId="{0C283621-3717-4393-81E9-CD90BAC24C9D}" type="presOf" srcId="{F7C47848-5B44-4B0C-A0F9-51A849EB1632}" destId="{2E8014AB-FAA9-4500-A4FE-3CF93F4E585A}" srcOrd="1" destOrd="0" presId="urn:microsoft.com/office/officeart/2005/8/layout/hierarchy2"/>
    <dgm:cxn modelId="{B8D74B90-2B30-4951-8AFA-CCE5A1EB9E65}" type="presOf" srcId="{CA358AAB-6D5A-4684-8713-B3A04A3E8FFD}" destId="{51A40B59-1322-419A-AA33-CC40611B8B87}" srcOrd="0" destOrd="0" presId="urn:microsoft.com/office/officeart/2005/8/layout/hierarchy2"/>
    <dgm:cxn modelId="{CBE4DCF9-6E56-4A52-9FCD-4003D63A0849}" type="presOf" srcId="{0F810382-C326-4D4D-852D-DF3265F39E6D}" destId="{00663EA4-997D-44A9-BAFE-1684D8B85DD9}" srcOrd="0" destOrd="0" presId="urn:microsoft.com/office/officeart/2005/8/layout/hierarchy2"/>
    <dgm:cxn modelId="{88AA03F3-17DB-437C-A494-60CB89442672}" srcId="{EBDC13BB-B197-4E1F-92CD-1C12AF0BA814}" destId="{CA358AAB-6D5A-4684-8713-B3A04A3E8FFD}" srcOrd="1" destOrd="0" parTransId="{764B6EA2-9A03-4D95-A917-A5ACAD41A449}" sibTransId="{1589CB10-253B-4FE4-BC47-60C670433628}"/>
    <dgm:cxn modelId="{4257E09A-F1B9-4FAF-8A7C-DFC128EC93F4}" type="presParOf" srcId="{6EA9CF01-7600-495D-9CE2-C22796A4724D}" destId="{BAAA2ED6-281A-4A61-8AF8-24A6653E19BD}" srcOrd="0" destOrd="0" presId="urn:microsoft.com/office/officeart/2005/8/layout/hierarchy2"/>
    <dgm:cxn modelId="{794368ED-A8DB-40BD-A2DE-2A14DA59A76A}" type="presParOf" srcId="{BAAA2ED6-281A-4A61-8AF8-24A6653E19BD}" destId="{C840E4BD-BCBF-425E-9BD6-B1382E914185}" srcOrd="0" destOrd="0" presId="urn:microsoft.com/office/officeart/2005/8/layout/hierarchy2"/>
    <dgm:cxn modelId="{2B99D866-9D54-4EF8-B8CA-FD15AFF01834}" type="presParOf" srcId="{BAAA2ED6-281A-4A61-8AF8-24A6653E19BD}" destId="{A7AFE459-8672-4365-9E77-3E035DCF7247}" srcOrd="1" destOrd="0" presId="urn:microsoft.com/office/officeart/2005/8/layout/hierarchy2"/>
    <dgm:cxn modelId="{FB387CF7-1401-44B5-B05D-ED2686558D88}" type="presParOf" srcId="{A7AFE459-8672-4365-9E77-3E035DCF7247}" destId="{6762686D-78D7-49D4-8885-F40D0CEB8CF0}" srcOrd="0" destOrd="0" presId="urn:microsoft.com/office/officeart/2005/8/layout/hierarchy2"/>
    <dgm:cxn modelId="{7E0F7237-FD12-4C81-8923-1D22D8318F1D}" type="presParOf" srcId="{6762686D-78D7-49D4-8885-F40D0CEB8CF0}" destId="{B9279982-1A60-49B7-8CB8-3D44914816C0}" srcOrd="0" destOrd="0" presId="urn:microsoft.com/office/officeart/2005/8/layout/hierarchy2"/>
    <dgm:cxn modelId="{17FEBAD0-911E-4CB8-8B76-4E39AE62817D}" type="presParOf" srcId="{A7AFE459-8672-4365-9E77-3E035DCF7247}" destId="{C89DB086-5BEE-45C3-A078-25CCFE9E16F1}" srcOrd="1" destOrd="0" presId="urn:microsoft.com/office/officeart/2005/8/layout/hierarchy2"/>
    <dgm:cxn modelId="{CFEBDB8F-40C4-4464-995B-0F6E324726BA}" type="presParOf" srcId="{C89DB086-5BEE-45C3-A078-25CCFE9E16F1}" destId="{9173B13A-305B-4036-8E9C-93A68C62C0AD}" srcOrd="0" destOrd="0" presId="urn:microsoft.com/office/officeart/2005/8/layout/hierarchy2"/>
    <dgm:cxn modelId="{F27E6C5E-D179-41DB-BA8B-DB333BFE2DF0}" type="presParOf" srcId="{C89DB086-5BEE-45C3-A078-25CCFE9E16F1}" destId="{4D6CED22-E025-4CD0-AAFE-C902F26F4A2C}" srcOrd="1" destOrd="0" presId="urn:microsoft.com/office/officeart/2005/8/layout/hierarchy2"/>
    <dgm:cxn modelId="{42E31CC9-FEDE-48D0-A6D3-AC04092DA06E}" type="presParOf" srcId="{A7AFE459-8672-4365-9E77-3E035DCF7247}" destId="{9B868510-C1A0-4927-A77A-66273FC576A7}" srcOrd="2" destOrd="0" presId="urn:microsoft.com/office/officeart/2005/8/layout/hierarchy2"/>
    <dgm:cxn modelId="{3F85605B-2480-44E2-A2AB-270828E094CE}" type="presParOf" srcId="{9B868510-C1A0-4927-A77A-66273FC576A7}" destId="{A01317E1-919D-4173-A81F-6AEF2AEA03A9}" srcOrd="0" destOrd="0" presId="urn:microsoft.com/office/officeart/2005/8/layout/hierarchy2"/>
    <dgm:cxn modelId="{B02AECCC-F863-4896-A79B-C5015937FE48}" type="presParOf" srcId="{A7AFE459-8672-4365-9E77-3E035DCF7247}" destId="{99B94C8F-85BE-4398-94D2-2472FA543CE5}" srcOrd="3" destOrd="0" presId="urn:microsoft.com/office/officeart/2005/8/layout/hierarchy2"/>
    <dgm:cxn modelId="{FF5E6A50-399D-4926-93A9-F73EDF52F287}" type="presParOf" srcId="{99B94C8F-85BE-4398-94D2-2472FA543CE5}" destId="{51A40B59-1322-419A-AA33-CC40611B8B87}" srcOrd="0" destOrd="0" presId="urn:microsoft.com/office/officeart/2005/8/layout/hierarchy2"/>
    <dgm:cxn modelId="{FA093E87-794A-4099-9279-76EEAF9D3ABD}" type="presParOf" srcId="{99B94C8F-85BE-4398-94D2-2472FA543CE5}" destId="{EDE9BD81-2266-4AE9-929D-66536E7861F9}" srcOrd="1" destOrd="0" presId="urn:microsoft.com/office/officeart/2005/8/layout/hierarchy2"/>
    <dgm:cxn modelId="{3E267159-608D-41B1-9A08-24CD79B3F933}" type="presParOf" srcId="{A7AFE459-8672-4365-9E77-3E035DCF7247}" destId="{83272CE7-A016-43B1-A059-0A1E324E8F13}" srcOrd="4" destOrd="0" presId="urn:microsoft.com/office/officeart/2005/8/layout/hierarchy2"/>
    <dgm:cxn modelId="{88B95E29-141F-4DD9-A805-82341604929B}" type="presParOf" srcId="{83272CE7-A016-43B1-A059-0A1E324E8F13}" destId="{E23E2077-7F86-4192-8DDA-4C23237C386D}" srcOrd="0" destOrd="0" presId="urn:microsoft.com/office/officeart/2005/8/layout/hierarchy2"/>
    <dgm:cxn modelId="{3F874E12-B0E3-46F7-A9A9-FBD4FA93E355}" type="presParOf" srcId="{A7AFE459-8672-4365-9E77-3E035DCF7247}" destId="{65FAF036-AF2E-4F59-87BF-E0AA2C9BB584}" srcOrd="5" destOrd="0" presId="urn:microsoft.com/office/officeart/2005/8/layout/hierarchy2"/>
    <dgm:cxn modelId="{7280C2EB-B717-4445-B4DB-23459FBB92FC}" type="presParOf" srcId="{65FAF036-AF2E-4F59-87BF-E0AA2C9BB584}" destId="{23BE0DA5-8476-49AD-B716-F53346664871}" srcOrd="0" destOrd="0" presId="urn:microsoft.com/office/officeart/2005/8/layout/hierarchy2"/>
    <dgm:cxn modelId="{01D98800-BACA-4B04-8282-4E2491163D0D}" type="presParOf" srcId="{65FAF036-AF2E-4F59-87BF-E0AA2C9BB584}" destId="{450F0BAC-996B-40B0-9E2A-D1D3215DF643}" srcOrd="1" destOrd="0" presId="urn:microsoft.com/office/officeart/2005/8/layout/hierarchy2"/>
    <dgm:cxn modelId="{A908A544-F2FF-4F67-985B-C6F71D935890}" type="presParOf" srcId="{A7AFE459-8672-4365-9E77-3E035DCF7247}" destId="{DCA1AF5E-72D3-472D-9DDE-5E9841F13409}" srcOrd="6" destOrd="0" presId="urn:microsoft.com/office/officeart/2005/8/layout/hierarchy2"/>
    <dgm:cxn modelId="{56608ABA-EC5C-4B7B-9097-AD465D8131CD}" type="presParOf" srcId="{DCA1AF5E-72D3-472D-9DDE-5E9841F13409}" destId="{6888549C-4461-4F97-8B78-B8ECCCC831ED}" srcOrd="0" destOrd="0" presId="urn:microsoft.com/office/officeart/2005/8/layout/hierarchy2"/>
    <dgm:cxn modelId="{1A4CC846-CF1E-440A-AEDC-4F018BF5C18C}" type="presParOf" srcId="{A7AFE459-8672-4365-9E77-3E035DCF7247}" destId="{FD7E5CBA-2A99-4AE9-B3CA-FDA7113FFEF1}" srcOrd="7" destOrd="0" presId="urn:microsoft.com/office/officeart/2005/8/layout/hierarchy2"/>
    <dgm:cxn modelId="{71442717-5F96-4776-9272-E2CC682F26F9}" type="presParOf" srcId="{FD7E5CBA-2A99-4AE9-B3CA-FDA7113FFEF1}" destId="{487E74DC-7642-4C45-AD3E-F46AFB0D9CB4}" srcOrd="0" destOrd="0" presId="urn:microsoft.com/office/officeart/2005/8/layout/hierarchy2"/>
    <dgm:cxn modelId="{5699CF41-426D-4DAB-9D77-F41152168F55}" type="presParOf" srcId="{FD7E5CBA-2A99-4AE9-B3CA-FDA7113FFEF1}" destId="{02713132-9668-4337-9F66-DE901B7D3E07}" srcOrd="1" destOrd="0" presId="urn:microsoft.com/office/officeart/2005/8/layout/hierarchy2"/>
    <dgm:cxn modelId="{B7AC974C-57C5-4A7F-8A55-76A5F2B87E03}" type="presParOf" srcId="{A7AFE459-8672-4365-9E77-3E035DCF7247}" destId="{00FD0777-68CF-4511-909A-F6FB543068B2}" srcOrd="8" destOrd="0" presId="urn:microsoft.com/office/officeart/2005/8/layout/hierarchy2"/>
    <dgm:cxn modelId="{4DB2F52F-5227-4E43-BC70-529BAC94471F}" type="presParOf" srcId="{00FD0777-68CF-4511-909A-F6FB543068B2}" destId="{9494744A-E605-490B-AC38-4DCBEF39CD39}" srcOrd="0" destOrd="0" presId="urn:microsoft.com/office/officeart/2005/8/layout/hierarchy2"/>
    <dgm:cxn modelId="{9D3134FC-62FC-4F59-98CA-BD6528141045}" type="presParOf" srcId="{A7AFE459-8672-4365-9E77-3E035DCF7247}" destId="{8AF7DDEA-EF75-43A1-B624-332E438C9C87}" srcOrd="9" destOrd="0" presId="urn:microsoft.com/office/officeart/2005/8/layout/hierarchy2"/>
    <dgm:cxn modelId="{A67CA1D3-AFD0-47FB-8C0C-697B7368D197}" type="presParOf" srcId="{8AF7DDEA-EF75-43A1-B624-332E438C9C87}" destId="{00663EA4-997D-44A9-BAFE-1684D8B85DD9}" srcOrd="0" destOrd="0" presId="urn:microsoft.com/office/officeart/2005/8/layout/hierarchy2"/>
    <dgm:cxn modelId="{4F21A654-ECDA-44DD-B177-9C93978E246A}" type="presParOf" srcId="{8AF7DDEA-EF75-43A1-B624-332E438C9C87}" destId="{89108BAD-677D-47CF-88E4-4441D35B08E2}" srcOrd="1" destOrd="0" presId="urn:microsoft.com/office/officeart/2005/8/layout/hierarchy2"/>
    <dgm:cxn modelId="{14E6BBF0-2EE1-4244-B493-A3D81AAED1CD}" type="presParOf" srcId="{89108BAD-677D-47CF-88E4-4441D35B08E2}" destId="{8AC5F3FF-269C-4638-8FCE-665E8EC0E46C}" srcOrd="0" destOrd="0" presId="urn:microsoft.com/office/officeart/2005/8/layout/hierarchy2"/>
    <dgm:cxn modelId="{1AEFD7DA-F4DC-4D25-9344-CDBC75CC7B02}" type="presParOf" srcId="{8AC5F3FF-269C-4638-8FCE-665E8EC0E46C}" destId="{82B580D1-25C7-431F-9425-6F4004554381}" srcOrd="0" destOrd="0" presId="urn:microsoft.com/office/officeart/2005/8/layout/hierarchy2"/>
    <dgm:cxn modelId="{43EE2EED-8E16-4031-BF93-36C3B29FB540}" type="presParOf" srcId="{89108BAD-677D-47CF-88E4-4441D35B08E2}" destId="{8772ECF7-7A39-416B-AAF3-A0D9A8938F58}" srcOrd="1" destOrd="0" presId="urn:microsoft.com/office/officeart/2005/8/layout/hierarchy2"/>
    <dgm:cxn modelId="{55E57EB8-F43B-4480-AD4C-6D68A27BB324}" type="presParOf" srcId="{8772ECF7-7A39-416B-AAF3-A0D9A8938F58}" destId="{6AAC3653-B0EF-4A7D-B8F2-3B5C68475C1B}" srcOrd="0" destOrd="0" presId="urn:microsoft.com/office/officeart/2005/8/layout/hierarchy2"/>
    <dgm:cxn modelId="{8576275A-3472-4A3A-B4EB-E3D838270394}" type="presParOf" srcId="{8772ECF7-7A39-416B-AAF3-A0D9A8938F58}" destId="{4EDD896D-F53B-4510-BF77-EB438DC10BD5}" srcOrd="1" destOrd="0" presId="urn:microsoft.com/office/officeart/2005/8/layout/hierarchy2"/>
    <dgm:cxn modelId="{2AC8AF15-5216-4A8B-ABD1-23491029620E}" type="presParOf" srcId="{89108BAD-677D-47CF-88E4-4441D35B08E2}" destId="{E987461C-C6E2-4E2F-BF78-70D125374037}" srcOrd="2" destOrd="0" presId="urn:microsoft.com/office/officeart/2005/8/layout/hierarchy2"/>
    <dgm:cxn modelId="{735E37BC-BD96-4B0A-B4A1-FD794E1B0472}" type="presParOf" srcId="{E987461C-C6E2-4E2F-BF78-70D125374037}" destId="{2E8014AB-FAA9-4500-A4FE-3CF93F4E585A}" srcOrd="0" destOrd="0" presId="urn:microsoft.com/office/officeart/2005/8/layout/hierarchy2"/>
    <dgm:cxn modelId="{7C2C23F1-46D0-4F4E-9EC2-1796AE54A617}" type="presParOf" srcId="{89108BAD-677D-47CF-88E4-4441D35B08E2}" destId="{300149B0-5C89-4206-9CD6-B7DB45D4735F}" srcOrd="3" destOrd="0" presId="urn:microsoft.com/office/officeart/2005/8/layout/hierarchy2"/>
    <dgm:cxn modelId="{21DC6986-FB74-4FFA-A97B-257F23AC90CA}" type="presParOf" srcId="{300149B0-5C89-4206-9CD6-B7DB45D4735F}" destId="{0FB4CB8B-CC03-41CC-BC73-5579E7571C9B}" srcOrd="0" destOrd="0" presId="urn:microsoft.com/office/officeart/2005/8/layout/hierarchy2"/>
    <dgm:cxn modelId="{B0868724-FC3B-47B2-A4A7-C7E32B00A609}" type="presParOf" srcId="{300149B0-5C89-4206-9CD6-B7DB45D4735F}" destId="{271235BC-FC61-435D-BB84-6B68025337EA}" srcOrd="1" destOrd="0" presId="urn:microsoft.com/office/officeart/2005/8/layout/hierarchy2"/>
    <dgm:cxn modelId="{BACF935B-CC33-4385-BA42-0F99D7012A63}" type="presParOf" srcId="{89108BAD-677D-47CF-88E4-4441D35B08E2}" destId="{0BCDFDF1-5BE9-485B-948D-5493AF72F3D9}" srcOrd="4" destOrd="0" presId="urn:microsoft.com/office/officeart/2005/8/layout/hierarchy2"/>
    <dgm:cxn modelId="{A6F7C95C-E415-4795-97FC-8E9F5F6D8572}" type="presParOf" srcId="{0BCDFDF1-5BE9-485B-948D-5493AF72F3D9}" destId="{91234F63-18E7-4FEB-97D4-E31E0B2E64C0}" srcOrd="0" destOrd="0" presId="urn:microsoft.com/office/officeart/2005/8/layout/hierarchy2"/>
    <dgm:cxn modelId="{B921D8D5-F19A-4204-8E92-538E6362987A}" type="presParOf" srcId="{89108BAD-677D-47CF-88E4-4441D35B08E2}" destId="{2C0C5269-EF1F-4EA5-AAD2-E287E68A5276}" srcOrd="5" destOrd="0" presId="urn:microsoft.com/office/officeart/2005/8/layout/hierarchy2"/>
    <dgm:cxn modelId="{B388B9B3-EE1D-4298-B945-4CFD37F3429F}" type="presParOf" srcId="{2C0C5269-EF1F-4EA5-AAD2-E287E68A5276}" destId="{6C82523C-2A71-40E4-873B-66085C437B22}" srcOrd="0" destOrd="0" presId="urn:microsoft.com/office/officeart/2005/8/layout/hierarchy2"/>
    <dgm:cxn modelId="{FA5DE5F6-D302-4658-B143-82B9240341B5}" type="presParOf" srcId="{2C0C5269-EF1F-4EA5-AAD2-E287E68A5276}" destId="{7732A3AA-42CA-45C0-B24B-6B2897D254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Geography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UPSC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err="1" smtClean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</a:rPr>
            <a:t>StatePSC</a:t>
          </a:r>
          <a:endParaRPr lang="en-US" sz="4000" dirty="0" smtClean="0">
            <a:solidFill>
              <a:schemeClr val="accent2">
                <a:lumMod val="75000"/>
              </a:schemeClr>
            </a:solidFill>
            <a:latin typeface="Franklin Gothic Demi Cond" panose="020B0706030402020204" pitchFamily="34" charset="0"/>
          </a:endParaRP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Physical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CA358AAB-6D5A-4684-8713-B3A04A3E8FF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 </a:t>
          </a:r>
        </a:p>
      </dgm:t>
    </dgm:pt>
    <dgm:pt modelId="{764B6EA2-9A03-4D95-A917-A5ACAD41A449}" type="parTrans" cxnId="{88AA03F3-17DB-437C-A494-60CB89442672}">
      <dgm:prSet/>
      <dgm:spPr/>
      <dgm:t>
        <a:bodyPr/>
        <a:lstStyle/>
        <a:p>
          <a:endParaRPr lang="en-US"/>
        </a:p>
      </dgm:t>
    </dgm:pt>
    <dgm:pt modelId="{1589CB10-253B-4FE4-BC47-60C670433628}" type="sibTrans" cxnId="{88AA03F3-17DB-437C-A494-60CB89442672}">
      <dgm:prSet/>
      <dgm:spPr/>
      <dgm:t>
        <a:bodyPr/>
        <a:lstStyle/>
        <a:p>
          <a:endParaRPr lang="en-US"/>
        </a:p>
      </dgm:t>
    </dgm:pt>
    <dgm:pt modelId="{2B8B3669-73A7-4416-9AD0-8E64072609F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Indian</a:t>
          </a:r>
        </a:p>
      </dgm:t>
    </dgm:pt>
    <dgm:pt modelId="{8ABA31B1-0E5E-4515-A5FB-B48AC386E4F2}" type="parTrans" cxnId="{1FAAE416-E20F-4218-BC43-E3FE6134DA58}">
      <dgm:prSet/>
      <dgm:spPr/>
      <dgm:t>
        <a:bodyPr/>
        <a:lstStyle/>
        <a:p>
          <a:endParaRPr lang="en-US"/>
        </a:p>
      </dgm:t>
    </dgm:pt>
    <dgm:pt modelId="{8627CD54-C597-4A65-89F6-63BEFDB63615}" type="sibTrans" cxnId="{1FAAE416-E20F-4218-BC43-E3FE6134DA58}">
      <dgm:prSet/>
      <dgm:spPr/>
      <dgm:t>
        <a:bodyPr/>
        <a:lstStyle/>
        <a:p>
          <a:endParaRPr lang="en-US"/>
        </a:p>
      </dgm:t>
    </dgm:pt>
    <dgm:pt modelId="{51535F5E-80EA-478D-BE60-94B22E77A5F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Agro.</a:t>
          </a:r>
        </a:p>
      </dgm:t>
    </dgm:pt>
    <dgm:pt modelId="{8F021397-AB11-4F4C-A1CE-0330D17D4DAA}" type="parTrans" cxnId="{634183A4-B458-49B2-B9BD-9C92F3CD41DA}">
      <dgm:prSet/>
      <dgm:spPr/>
      <dgm:t>
        <a:bodyPr/>
        <a:lstStyle/>
        <a:p>
          <a:endParaRPr lang="en-US"/>
        </a:p>
      </dgm:t>
    </dgm:pt>
    <dgm:pt modelId="{19B566CB-FBEC-4947-ADB4-8B51E2C96762}" type="sibTrans" cxnId="{634183A4-B458-49B2-B9BD-9C92F3CD41DA}">
      <dgm:prSet/>
      <dgm:spPr/>
      <dgm:t>
        <a:bodyPr/>
        <a:lstStyle/>
        <a:p>
          <a:endParaRPr lang="en-US"/>
        </a:p>
      </dgm:t>
    </dgm:pt>
    <dgm:pt modelId="{0F810382-C326-4D4D-852D-DF3265F39E6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Environment</a:t>
          </a:r>
        </a:p>
      </dgm:t>
    </dgm:pt>
    <dgm:pt modelId="{553C0136-1FD4-45A4-A56E-AEDC6E490304}" type="parTrans" cxnId="{94B4F50E-B7F5-4FEE-9BC7-A584D0047BC6}">
      <dgm:prSet/>
      <dgm:spPr/>
      <dgm:t>
        <a:bodyPr/>
        <a:lstStyle/>
        <a:p>
          <a:endParaRPr lang="en-US"/>
        </a:p>
      </dgm:t>
    </dgm:pt>
    <dgm:pt modelId="{E29977DF-9166-46D8-9E87-8969B51C5962}" type="sibTrans" cxnId="{94B4F50E-B7F5-4FEE-9BC7-A584D0047BC6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9B868510-C1A0-4927-A77A-66273FC576A7}" type="pres">
      <dgm:prSet presAssocID="{764B6EA2-9A03-4D95-A917-A5ACAD41A449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01317E1-919D-4173-A81F-6AEF2AEA03A9}" type="pres">
      <dgm:prSet presAssocID="{764B6EA2-9A03-4D95-A917-A5ACAD41A44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9B94C8F-85BE-4398-94D2-2472FA543CE5}" type="pres">
      <dgm:prSet presAssocID="{CA358AAB-6D5A-4684-8713-B3A04A3E8FFD}" presName="root2" presStyleCnt="0"/>
      <dgm:spPr/>
    </dgm:pt>
    <dgm:pt modelId="{51A40B59-1322-419A-AA33-CC40611B8B87}" type="pres">
      <dgm:prSet presAssocID="{CA358AAB-6D5A-4684-8713-B3A04A3E8FFD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9BD81-2266-4AE9-929D-66536E7861F9}" type="pres">
      <dgm:prSet presAssocID="{CA358AAB-6D5A-4684-8713-B3A04A3E8FFD}" presName="level3hierChild" presStyleCnt="0"/>
      <dgm:spPr/>
    </dgm:pt>
    <dgm:pt modelId="{83272CE7-A016-43B1-A059-0A1E324E8F13}" type="pres">
      <dgm:prSet presAssocID="{8ABA31B1-0E5E-4515-A5FB-B48AC386E4F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23E2077-7F86-4192-8DDA-4C23237C386D}" type="pres">
      <dgm:prSet presAssocID="{8ABA31B1-0E5E-4515-A5FB-B48AC386E4F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65FAF036-AF2E-4F59-87BF-E0AA2C9BB584}" type="pres">
      <dgm:prSet presAssocID="{2B8B3669-73A7-4416-9AD0-8E64072609F3}" presName="root2" presStyleCnt="0"/>
      <dgm:spPr/>
    </dgm:pt>
    <dgm:pt modelId="{23BE0DA5-8476-49AD-B716-F53346664871}" type="pres">
      <dgm:prSet presAssocID="{2B8B3669-73A7-4416-9AD0-8E64072609F3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0F0BAC-996B-40B0-9E2A-D1D3215DF643}" type="pres">
      <dgm:prSet presAssocID="{2B8B3669-73A7-4416-9AD0-8E64072609F3}" presName="level3hierChild" presStyleCnt="0"/>
      <dgm:spPr/>
    </dgm:pt>
    <dgm:pt modelId="{DCA1AF5E-72D3-472D-9DDE-5E9841F13409}" type="pres">
      <dgm:prSet presAssocID="{8F021397-AB11-4F4C-A1CE-0330D17D4DA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6888549C-4461-4F97-8B78-B8ECCCC831ED}" type="pres">
      <dgm:prSet presAssocID="{8F021397-AB11-4F4C-A1CE-0330D17D4DA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D7E5CBA-2A99-4AE9-B3CA-FDA7113FFEF1}" type="pres">
      <dgm:prSet presAssocID="{51535F5E-80EA-478D-BE60-94B22E77A5F0}" presName="root2" presStyleCnt="0"/>
      <dgm:spPr/>
    </dgm:pt>
    <dgm:pt modelId="{487E74DC-7642-4C45-AD3E-F46AFB0D9CB4}" type="pres">
      <dgm:prSet presAssocID="{51535F5E-80EA-478D-BE60-94B22E77A5F0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713132-9668-4337-9F66-DE901B7D3E07}" type="pres">
      <dgm:prSet presAssocID="{51535F5E-80EA-478D-BE60-94B22E77A5F0}" presName="level3hierChild" presStyleCnt="0"/>
      <dgm:spPr/>
    </dgm:pt>
    <dgm:pt modelId="{00FD0777-68CF-4511-909A-F6FB543068B2}" type="pres">
      <dgm:prSet presAssocID="{553C0136-1FD4-45A4-A56E-AEDC6E490304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494744A-E605-490B-AC38-4DCBEF39CD39}" type="pres">
      <dgm:prSet presAssocID="{553C0136-1FD4-45A4-A56E-AEDC6E490304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AF7DDEA-EF75-43A1-B624-332E438C9C87}" type="pres">
      <dgm:prSet presAssocID="{0F810382-C326-4D4D-852D-DF3265F39E6D}" presName="root2" presStyleCnt="0"/>
      <dgm:spPr/>
    </dgm:pt>
    <dgm:pt modelId="{00663EA4-997D-44A9-BAFE-1684D8B85DD9}" type="pres">
      <dgm:prSet presAssocID="{0F810382-C326-4D4D-852D-DF3265F39E6D}" presName="LevelTwoTextNode" presStyleLbl="node2" presStyleIdx="4" presStyleCnt="5" custScaleX="229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108BAD-677D-47CF-88E4-4441D35B08E2}" type="pres">
      <dgm:prSet presAssocID="{0F810382-C326-4D4D-852D-DF3265F39E6D}" presName="level3hierChild" presStyleCnt="0"/>
      <dgm:spPr/>
    </dgm:pt>
  </dgm:ptLst>
  <dgm:cxnLst>
    <dgm:cxn modelId="{CAAF2E34-6665-4769-A391-8ABE25A3E5F3}" type="presOf" srcId="{CA358AAB-6D5A-4684-8713-B3A04A3E8FFD}" destId="{51A40B59-1322-419A-AA33-CC40611B8B87}" srcOrd="0" destOrd="0" presId="urn:microsoft.com/office/officeart/2005/8/layout/hierarchy2"/>
    <dgm:cxn modelId="{AA3232C3-AEB2-4C35-B7F9-3916D1402583}" type="presOf" srcId="{553C0136-1FD4-45A4-A56E-AEDC6E490304}" destId="{9494744A-E605-490B-AC38-4DCBEF39CD39}" srcOrd="1" destOrd="0" presId="urn:microsoft.com/office/officeart/2005/8/layout/hierarchy2"/>
    <dgm:cxn modelId="{1A7B47B9-456E-4CB4-9949-097AEAC0D93A}" type="presOf" srcId="{8F021397-AB11-4F4C-A1CE-0330D17D4DAA}" destId="{6888549C-4461-4F97-8B78-B8ECCCC831ED}" srcOrd="1" destOrd="0" presId="urn:microsoft.com/office/officeart/2005/8/layout/hierarchy2"/>
    <dgm:cxn modelId="{94B4F50E-B7F5-4FEE-9BC7-A584D0047BC6}" srcId="{EBDC13BB-B197-4E1F-92CD-1C12AF0BA814}" destId="{0F810382-C326-4D4D-852D-DF3265F39E6D}" srcOrd="4" destOrd="0" parTransId="{553C0136-1FD4-45A4-A56E-AEDC6E490304}" sibTransId="{E29977DF-9166-46D8-9E87-8969B51C5962}"/>
    <dgm:cxn modelId="{B47E5C8F-1064-4C09-AF81-AE7DE2F24B92}" type="presOf" srcId="{8ABA31B1-0E5E-4515-A5FB-B48AC386E4F2}" destId="{E23E2077-7F86-4192-8DDA-4C23237C386D}" srcOrd="1" destOrd="0" presId="urn:microsoft.com/office/officeart/2005/8/layout/hierarchy2"/>
    <dgm:cxn modelId="{5A55C531-A08B-4078-8C46-55A2C2704C29}" type="presOf" srcId="{0F810382-C326-4D4D-852D-DF3265F39E6D}" destId="{00663EA4-997D-44A9-BAFE-1684D8B85DD9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04FF4E45-0C4F-4E67-8E5B-9538D8C042EE}" type="presOf" srcId="{8ABA31B1-0E5E-4515-A5FB-B48AC386E4F2}" destId="{83272CE7-A016-43B1-A059-0A1E324E8F13}" srcOrd="0" destOrd="0" presId="urn:microsoft.com/office/officeart/2005/8/layout/hierarchy2"/>
    <dgm:cxn modelId="{634183A4-B458-49B2-B9BD-9C92F3CD41DA}" srcId="{EBDC13BB-B197-4E1F-92CD-1C12AF0BA814}" destId="{51535F5E-80EA-478D-BE60-94B22E77A5F0}" srcOrd="3" destOrd="0" parTransId="{8F021397-AB11-4F4C-A1CE-0330D17D4DAA}" sibTransId="{19B566CB-FBEC-4947-ADB4-8B51E2C96762}"/>
    <dgm:cxn modelId="{07CEF143-05E3-466A-843E-022034B973F1}" type="presOf" srcId="{764B6EA2-9A03-4D95-A917-A5ACAD41A449}" destId="{A01317E1-919D-4173-A81F-6AEF2AEA03A9}" srcOrd="1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D93DE4FA-C053-413D-93F3-987BACEC01F2}" type="presOf" srcId="{4349AA21-EA20-4587-9133-F0395CC392A7}" destId="{B9279982-1A60-49B7-8CB8-3D44914816C0}" srcOrd="1" destOrd="0" presId="urn:microsoft.com/office/officeart/2005/8/layout/hierarchy2"/>
    <dgm:cxn modelId="{88AA03F3-17DB-437C-A494-60CB89442672}" srcId="{EBDC13BB-B197-4E1F-92CD-1C12AF0BA814}" destId="{CA358AAB-6D5A-4684-8713-B3A04A3E8FFD}" srcOrd="1" destOrd="0" parTransId="{764B6EA2-9A03-4D95-A917-A5ACAD41A449}" sibTransId="{1589CB10-253B-4FE4-BC47-60C670433628}"/>
    <dgm:cxn modelId="{1CF08090-E4F5-4E76-8E95-66927516014A}" type="presOf" srcId="{2B8B3669-73A7-4416-9AD0-8E64072609F3}" destId="{23BE0DA5-8476-49AD-B716-F53346664871}" srcOrd="0" destOrd="0" presId="urn:microsoft.com/office/officeart/2005/8/layout/hierarchy2"/>
    <dgm:cxn modelId="{B6D2BC15-2467-4316-9B90-97516F11D767}" type="presOf" srcId="{EBDC13BB-B197-4E1F-92CD-1C12AF0BA814}" destId="{C840E4BD-BCBF-425E-9BD6-B1382E914185}" srcOrd="0" destOrd="0" presId="urn:microsoft.com/office/officeart/2005/8/layout/hierarchy2"/>
    <dgm:cxn modelId="{A4DBFDA2-F0D8-47D9-8D57-6AFFC9FAE8F3}" type="presOf" srcId="{51535F5E-80EA-478D-BE60-94B22E77A5F0}" destId="{487E74DC-7642-4C45-AD3E-F46AFB0D9CB4}" srcOrd="0" destOrd="0" presId="urn:microsoft.com/office/officeart/2005/8/layout/hierarchy2"/>
    <dgm:cxn modelId="{ADD36ECD-0FE6-4AC7-A0D6-04EB6ABA495B}" type="presOf" srcId="{8F021397-AB11-4F4C-A1CE-0330D17D4DAA}" destId="{DCA1AF5E-72D3-472D-9DDE-5E9841F13409}" srcOrd="0" destOrd="0" presId="urn:microsoft.com/office/officeart/2005/8/layout/hierarchy2"/>
    <dgm:cxn modelId="{32E48A31-7AF9-4E46-96F2-EEF09580A201}" type="presOf" srcId="{D247F547-DC35-47CD-A8F0-892C402CB6B8}" destId="{9173B13A-305B-4036-8E9C-93A68C62C0AD}" srcOrd="0" destOrd="0" presId="urn:microsoft.com/office/officeart/2005/8/layout/hierarchy2"/>
    <dgm:cxn modelId="{26215A86-01A9-4BC0-913F-1749EB5035F7}" type="presOf" srcId="{553C0136-1FD4-45A4-A56E-AEDC6E490304}" destId="{00FD0777-68CF-4511-909A-F6FB543068B2}" srcOrd="0" destOrd="0" presId="urn:microsoft.com/office/officeart/2005/8/layout/hierarchy2"/>
    <dgm:cxn modelId="{336E7CF7-0377-4455-B8CB-B3FD545C651A}" type="presOf" srcId="{4349AA21-EA20-4587-9133-F0395CC392A7}" destId="{6762686D-78D7-49D4-8885-F40D0CEB8CF0}" srcOrd="0" destOrd="0" presId="urn:microsoft.com/office/officeart/2005/8/layout/hierarchy2"/>
    <dgm:cxn modelId="{1FAAE416-E20F-4218-BC43-E3FE6134DA58}" srcId="{EBDC13BB-B197-4E1F-92CD-1C12AF0BA814}" destId="{2B8B3669-73A7-4416-9AD0-8E64072609F3}" srcOrd="2" destOrd="0" parTransId="{8ABA31B1-0E5E-4515-A5FB-B48AC386E4F2}" sibTransId="{8627CD54-C597-4A65-89F6-63BEFDB63615}"/>
    <dgm:cxn modelId="{A4C24970-E5AB-443A-AA6F-2070380470A9}" type="presOf" srcId="{764B6EA2-9A03-4D95-A917-A5ACAD41A449}" destId="{9B868510-C1A0-4927-A77A-66273FC576A7}" srcOrd="0" destOrd="0" presId="urn:microsoft.com/office/officeart/2005/8/layout/hierarchy2"/>
    <dgm:cxn modelId="{F67DD9A4-9867-4E84-8528-BD54BEE934E3}" type="presOf" srcId="{D12826CD-2339-411D-9FA6-194EE7197FE9}" destId="{6EA9CF01-7600-495D-9CE2-C22796A4724D}" srcOrd="0" destOrd="0" presId="urn:microsoft.com/office/officeart/2005/8/layout/hierarchy2"/>
    <dgm:cxn modelId="{2A4262E5-D006-4B21-A5CF-52969DFB1A14}" type="presParOf" srcId="{6EA9CF01-7600-495D-9CE2-C22796A4724D}" destId="{BAAA2ED6-281A-4A61-8AF8-24A6653E19BD}" srcOrd="0" destOrd="0" presId="urn:microsoft.com/office/officeart/2005/8/layout/hierarchy2"/>
    <dgm:cxn modelId="{3832AFD2-446C-47CF-A764-FBD707CBD643}" type="presParOf" srcId="{BAAA2ED6-281A-4A61-8AF8-24A6653E19BD}" destId="{C840E4BD-BCBF-425E-9BD6-B1382E914185}" srcOrd="0" destOrd="0" presId="urn:microsoft.com/office/officeart/2005/8/layout/hierarchy2"/>
    <dgm:cxn modelId="{D35016B6-1DE4-410E-AFB9-FDD1634F1950}" type="presParOf" srcId="{BAAA2ED6-281A-4A61-8AF8-24A6653E19BD}" destId="{A7AFE459-8672-4365-9E77-3E035DCF7247}" srcOrd="1" destOrd="0" presId="urn:microsoft.com/office/officeart/2005/8/layout/hierarchy2"/>
    <dgm:cxn modelId="{59058C0E-03DA-4E40-A73A-0F53BD14A42A}" type="presParOf" srcId="{A7AFE459-8672-4365-9E77-3E035DCF7247}" destId="{6762686D-78D7-49D4-8885-F40D0CEB8CF0}" srcOrd="0" destOrd="0" presId="urn:microsoft.com/office/officeart/2005/8/layout/hierarchy2"/>
    <dgm:cxn modelId="{ADA9DA2F-961F-4E92-BE0F-898AA497AB6C}" type="presParOf" srcId="{6762686D-78D7-49D4-8885-F40D0CEB8CF0}" destId="{B9279982-1A60-49B7-8CB8-3D44914816C0}" srcOrd="0" destOrd="0" presId="urn:microsoft.com/office/officeart/2005/8/layout/hierarchy2"/>
    <dgm:cxn modelId="{1AA5076F-EBA2-4EC7-9A4E-C93604782C20}" type="presParOf" srcId="{A7AFE459-8672-4365-9E77-3E035DCF7247}" destId="{C89DB086-5BEE-45C3-A078-25CCFE9E16F1}" srcOrd="1" destOrd="0" presId="urn:microsoft.com/office/officeart/2005/8/layout/hierarchy2"/>
    <dgm:cxn modelId="{1D6A4B14-CD5E-4AB1-8E61-29D9F9131A5D}" type="presParOf" srcId="{C89DB086-5BEE-45C3-A078-25CCFE9E16F1}" destId="{9173B13A-305B-4036-8E9C-93A68C62C0AD}" srcOrd="0" destOrd="0" presId="urn:microsoft.com/office/officeart/2005/8/layout/hierarchy2"/>
    <dgm:cxn modelId="{5D5C8B18-B1D7-4BAA-A5E9-8F0BB96B392D}" type="presParOf" srcId="{C89DB086-5BEE-45C3-A078-25CCFE9E16F1}" destId="{4D6CED22-E025-4CD0-AAFE-C902F26F4A2C}" srcOrd="1" destOrd="0" presId="urn:microsoft.com/office/officeart/2005/8/layout/hierarchy2"/>
    <dgm:cxn modelId="{DF34B464-F1B9-4E60-A9B1-6BF2DE7E203D}" type="presParOf" srcId="{A7AFE459-8672-4365-9E77-3E035DCF7247}" destId="{9B868510-C1A0-4927-A77A-66273FC576A7}" srcOrd="2" destOrd="0" presId="urn:microsoft.com/office/officeart/2005/8/layout/hierarchy2"/>
    <dgm:cxn modelId="{5A2FCD3C-2489-4331-9811-A013B4F4CB71}" type="presParOf" srcId="{9B868510-C1A0-4927-A77A-66273FC576A7}" destId="{A01317E1-919D-4173-A81F-6AEF2AEA03A9}" srcOrd="0" destOrd="0" presId="urn:microsoft.com/office/officeart/2005/8/layout/hierarchy2"/>
    <dgm:cxn modelId="{9930582A-CF81-44E9-A1E4-3E506DF71B45}" type="presParOf" srcId="{A7AFE459-8672-4365-9E77-3E035DCF7247}" destId="{99B94C8F-85BE-4398-94D2-2472FA543CE5}" srcOrd="3" destOrd="0" presId="urn:microsoft.com/office/officeart/2005/8/layout/hierarchy2"/>
    <dgm:cxn modelId="{5A98BB15-0F91-4F6D-B32B-7A8A72595F90}" type="presParOf" srcId="{99B94C8F-85BE-4398-94D2-2472FA543CE5}" destId="{51A40B59-1322-419A-AA33-CC40611B8B87}" srcOrd="0" destOrd="0" presId="urn:microsoft.com/office/officeart/2005/8/layout/hierarchy2"/>
    <dgm:cxn modelId="{C639F359-7CCE-4731-89C9-1A846FA03B98}" type="presParOf" srcId="{99B94C8F-85BE-4398-94D2-2472FA543CE5}" destId="{EDE9BD81-2266-4AE9-929D-66536E7861F9}" srcOrd="1" destOrd="0" presId="urn:microsoft.com/office/officeart/2005/8/layout/hierarchy2"/>
    <dgm:cxn modelId="{0A7ECBBC-FD33-486A-93AF-3C45D62BF756}" type="presParOf" srcId="{A7AFE459-8672-4365-9E77-3E035DCF7247}" destId="{83272CE7-A016-43B1-A059-0A1E324E8F13}" srcOrd="4" destOrd="0" presId="urn:microsoft.com/office/officeart/2005/8/layout/hierarchy2"/>
    <dgm:cxn modelId="{F699402C-7901-43B0-8AA6-669FF41BEC06}" type="presParOf" srcId="{83272CE7-A016-43B1-A059-0A1E324E8F13}" destId="{E23E2077-7F86-4192-8DDA-4C23237C386D}" srcOrd="0" destOrd="0" presId="urn:microsoft.com/office/officeart/2005/8/layout/hierarchy2"/>
    <dgm:cxn modelId="{705E4795-EFDC-406E-8BCC-68E8050C4E5B}" type="presParOf" srcId="{A7AFE459-8672-4365-9E77-3E035DCF7247}" destId="{65FAF036-AF2E-4F59-87BF-E0AA2C9BB584}" srcOrd="5" destOrd="0" presId="urn:microsoft.com/office/officeart/2005/8/layout/hierarchy2"/>
    <dgm:cxn modelId="{F0437C37-C0DD-4680-BAC3-19C151F5D5C3}" type="presParOf" srcId="{65FAF036-AF2E-4F59-87BF-E0AA2C9BB584}" destId="{23BE0DA5-8476-49AD-B716-F53346664871}" srcOrd="0" destOrd="0" presId="urn:microsoft.com/office/officeart/2005/8/layout/hierarchy2"/>
    <dgm:cxn modelId="{B5DEA9F1-0F79-469E-90C0-8A75D1C2AA3D}" type="presParOf" srcId="{65FAF036-AF2E-4F59-87BF-E0AA2C9BB584}" destId="{450F0BAC-996B-40B0-9E2A-D1D3215DF643}" srcOrd="1" destOrd="0" presId="urn:microsoft.com/office/officeart/2005/8/layout/hierarchy2"/>
    <dgm:cxn modelId="{E8C4BD7F-9768-42EB-A50D-B15B2CE77966}" type="presParOf" srcId="{A7AFE459-8672-4365-9E77-3E035DCF7247}" destId="{DCA1AF5E-72D3-472D-9DDE-5E9841F13409}" srcOrd="6" destOrd="0" presId="urn:microsoft.com/office/officeart/2005/8/layout/hierarchy2"/>
    <dgm:cxn modelId="{5599ACC7-FF63-411E-B6A3-ECEDA8DB2D3A}" type="presParOf" srcId="{DCA1AF5E-72D3-472D-9DDE-5E9841F13409}" destId="{6888549C-4461-4F97-8B78-B8ECCCC831ED}" srcOrd="0" destOrd="0" presId="urn:microsoft.com/office/officeart/2005/8/layout/hierarchy2"/>
    <dgm:cxn modelId="{8B64E1D0-2148-4B9B-93FF-6521F43FAC6C}" type="presParOf" srcId="{A7AFE459-8672-4365-9E77-3E035DCF7247}" destId="{FD7E5CBA-2A99-4AE9-B3CA-FDA7113FFEF1}" srcOrd="7" destOrd="0" presId="urn:microsoft.com/office/officeart/2005/8/layout/hierarchy2"/>
    <dgm:cxn modelId="{1655A982-CEB5-4E04-86C3-39B449FAFBD9}" type="presParOf" srcId="{FD7E5CBA-2A99-4AE9-B3CA-FDA7113FFEF1}" destId="{487E74DC-7642-4C45-AD3E-F46AFB0D9CB4}" srcOrd="0" destOrd="0" presId="urn:microsoft.com/office/officeart/2005/8/layout/hierarchy2"/>
    <dgm:cxn modelId="{0C566499-9261-4E16-9CBC-81F3653D0D9B}" type="presParOf" srcId="{FD7E5CBA-2A99-4AE9-B3CA-FDA7113FFEF1}" destId="{02713132-9668-4337-9F66-DE901B7D3E07}" srcOrd="1" destOrd="0" presId="urn:microsoft.com/office/officeart/2005/8/layout/hierarchy2"/>
    <dgm:cxn modelId="{362C268A-3600-42E4-972C-D26C89EADF43}" type="presParOf" srcId="{A7AFE459-8672-4365-9E77-3E035DCF7247}" destId="{00FD0777-68CF-4511-909A-F6FB543068B2}" srcOrd="8" destOrd="0" presId="urn:microsoft.com/office/officeart/2005/8/layout/hierarchy2"/>
    <dgm:cxn modelId="{EB426C18-02A0-4CEC-851E-4462AA8C53AA}" type="presParOf" srcId="{00FD0777-68CF-4511-909A-F6FB543068B2}" destId="{9494744A-E605-490B-AC38-4DCBEF39CD39}" srcOrd="0" destOrd="0" presId="urn:microsoft.com/office/officeart/2005/8/layout/hierarchy2"/>
    <dgm:cxn modelId="{DCCA3E2B-2D17-4AC5-B9D1-C18802104257}" type="presParOf" srcId="{A7AFE459-8672-4365-9E77-3E035DCF7247}" destId="{8AF7DDEA-EF75-43A1-B624-332E438C9C87}" srcOrd="9" destOrd="0" presId="urn:microsoft.com/office/officeart/2005/8/layout/hierarchy2"/>
    <dgm:cxn modelId="{35622169-34B8-44FC-97FE-374E9B0CA4BA}" type="presParOf" srcId="{8AF7DDEA-EF75-43A1-B624-332E438C9C87}" destId="{00663EA4-997D-44A9-BAFE-1684D8B85DD9}" srcOrd="0" destOrd="0" presId="urn:microsoft.com/office/officeart/2005/8/layout/hierarchy2"/>
    <dgm:cxn modelId="{B7AA12CA-CEB7-46A8-9E4A-E32EEBC7174E}" type="presParOf" srcId="{8AF7DDEA-EF75-43A1-B624-332E438C9C87}" destId="{89108BAD-677D-47CF-88E4-4441D35B08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F56D3E-2576-4A80-9DCD-98C6071EEC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3EB4A-20F9-483D-8530-26B95B7021A5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Laxmikanth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46049A32-6777-435F-8CD5-581B7E74F036}" type="parTrans" cxnId="{B9A3446D-F145-4BE3-9F5E-F43E89E57AEF}">
      <dgm:prSet/>
      <dgm:spPr/>
      <dgm:t>
        <a:bodyPr/>
        <a:lstStyle/>
        <a:p>
          <a:endParaRPr lang="en-US"/>
        </a:p>
      </dgm:t>
    </dgm:pt>
    <dgm:pt modelId="{15A0F0A8-AFC5-4BA2-971B-DC0424DF97C2}" type="sibTrans" cxnId="{B9A3446D-F145-4BE3-9F5E-F43E89E57AEF}">
      <dgm:prSet/>
      <dgm:spPr/>
      <dgm:t>
        <a:bodyPr/>
        <a:lstStyle/>
        <a:p>
          <a:endParaRPr lang="en-US"/>
        </a:p>
      </dgm:t>
    </dgm:pt>
    <dgm:pt modelId="{5C6AD8BD-C762-47CA-9F82-2165563E7524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History, Evolution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2D4BD14-6CB9-4969-837A-4D8F65019292}" type="parTrans" cxnId="{A5D23B23-7E2E-4449-9949-1C6B80221372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4676678E-6B53-4FBD-91A3-545925F19EA4}" type="sibTrans" cxnId="{A5D23B23-7E2E-4449-9949-1C6B80221372}">
      <dgm:prSet/>
      <dgm:spPr/>
      <dgm:t>
        <a:bodyPr/>
        <a:lstStyle/>
        <a:p>
          <a:endParaRPr lang="en-US"/>
        </a:p>
      </dgm:t>
    </dgm:pt>
    <dgm:pt modelId="{4319D373-178D-4EF4-901B-DC8BA92E9F15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Union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0C2425F-01B1-4EC8-A889-573075950B82}" type="parTrans" cxnId="{EE643CFE-E556-460F-9E63-99EF824C13D7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71A86062-76CB-4A33-B683-C7D7D12ABC35}" type="sibTrans" cxnId="{EE643CFE-E556-460F-9E63-99EF824C13D7}">
      <dgm:prSet/>
      <dgm:spPr/>
      <dgm:t>
        <a:bodyPr/>
        <a:lstStyle/>
        <a:p>
          <a:endParaRPr lang="en-US"/>
        </a:p>
      </dgm:t>
    </dgm:pt>
    <dgm:pt modelId="{45C01E83-B09A-431D-AB17-451EB9C36CF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States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FF3A528D-5ECF-4E45-8926-006C18709EF4}" type="parTrans" cxnId="{6F1EC1F2-B3CE-466E-ACD3-1A87AD368709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2E38D933-D2D3-4618-AFD6-E07FC4EE8AA8}" type="sibTrans" cxnId="{6F1EC1F2-B3CE-466E-ACD3-1A87AD368709}">
      <dgm:prSet/>
      <dgm:spPr/>
      <dgm:t>
        <a:bodyPr/>
        <a:lstStyle/>
        <a:p>
          <a:endParaRPr lang="en-US"/>
        </a:p>
      </dgm:t>
    </dgm:pt>
    <dgm:pt modelId="{4E2E5E75-3479-46A1-85F7-1D801BF5452A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Bodies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9A5F94C-7C4E-46D2-BBA9-E02F0719DB3F}" type="parTrans" cxnId="{BAE84972-C054-4A2C-84FB-4ADD83A45348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F8B322D1-14EC-4796-8479-739C9AB368FF}" type="sibTrans" cxnId="{BAE84972-C054-4A2C-84FB-4ADD83A45348}">
      <dgm:prSet/>
      <dgm:spPr/>
      <dgm:t>
        <a:bodyPr/>
        <a:lstStyle/>
        <a:p>
          <a:endParaRPr lang="en-US"/>
        </a:p>
      </dgm:t>
    </dgm:pt>
    <dgm:pt modelId="{81A0666E-E873-4075-8E69-437EB227231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FR-FD, DPSP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64E92463-65A2-4793-AFF8-D15D0F73774B}" type="parTrans" cxnId="{4E615706-DE85-47C4-9C8C-0097E1495ADA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EDA2EA98-D990-4D08-8060-BFD3597458B6}" type="sibTrans" cxnId="{4E615706-DE85-47C4-9C8C-0097E1495ADA}">
      <dgm:prSet/>
      <dgm:spPr/>
      <dgm:t>
        <a:bodyPr/>
        <a:lstStyle/>
        <a:p>
          <a:endParaRPr lang="en-US"/>
        </a:p>
      </dgm:t>
    </dgm:pt>
    <dgm:pt modelId="{F1753D32-5CD6-4BBE-9B76-E87A50DBDAEB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PRI, ULB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C499D02-3EA9-4AED-86AB-48E863CEE599}" type="parTrans" cxnId="{42B57A14-A63D-4ECD-AAA1-BF34DE1F7154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A754ADBA-4011-4F72-BA87-E74D050826F7}" type="sibTrans" cxnId="{42B57A14-A63D-4ECD-AAA1-BF34DE1F7154}">
      <dgm:prSet/>
      <dgm:spPr/>
      <dgm:t>
        <a:bodyPr/>
        <a:lstStyle/>
        <a:p>
          <a:endParaRPr lang="en-US"/>
        </a:p>
      </dgm:t>
    </dgm:pt>
    <dgm:pt modelId="{E061A867-7F6A-4501-8F50-81271DE5660A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Appendix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84BFE98-5FBF-46BC-A7CB-6FC930195DD8}" type="parTrans" cxnId="{47A18984-A542-4D79-A575-100F6E0B9E61}">
      <dgm:prSet/>
      <dgm:spPr/>
      <dgm:t>
        <a:bodyPr/>
        <a:lstStyle/>
        <a:p>
          <a:endParaRPr lang="en-US"/>
        </a:p>
      </dgm:t>
    </dgm:pt>
    <dgm:pt modelId="{60DDE3FA-BDCD-4D5F-B12E-9F0014D6CB51}" type="sibTrans" cxnId="{47A18984-A542-4D79-A575-100F6E0B9E61}">
      <dgm:prSet/>
      <dgm:spPr/>
      <dgm:t>
        <a:bodyPr/>
        <a:lstStyle/>
        <a:p>
          <a:endParaRPr lang="en-US"/>
        </a:p>
      </dgm:t>
    </dgm:pt>
    <dgm:pt modelId="{878FD451-53D8-457B-9FAD-89FB4528BAE9}" type="pres">
      <dgm:prSet presAssocID="{BDF56D3E-2576-4A80-9DCD-98C6071EEC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8217B5-FC4F-41B3-B1C0-D2892EE646EA}" type="pres">
      <dgm:prSet presAssocID="{4803EB4A-20F9-483D-8530-26B95B7021A5}" presName="root1" presStyleCnt="0"/>
      <dgm:spPr/>
    </dgm:pt>
    <dgm:pt modelId="{F6DEAA56-7EA3-4E13-840E-923A2C6F639F}" type="pres">
      <dgm:prSet presAssocID="{4803EB4A-20F9-483D-8530-26B95B7021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B38CCB-574D-4247-B169-8ABC9E10D67E}" type="pres">
      <dgm:prSet presAssocID="{4803EB4A-20F9-483D-8530-26B95B7021A5}" presName="level2hierChild" presStyleCnt="0"/>
      <dgm:spPr/>
    </dgm:pt>
    <dgm:pt modelId="{B2776B0B-AC97-4887-AA13-77ACD485B933}" type="pres">
      <dgm:prSet presAssocID="{A2D4BD14-6CB9-4969-837A-4D8F65019292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C71A3C82-EDB4-4DCC-B721-B6B17B3D7572}" type="pres">
      <dgm:prSet presAssocID="{A2D4BD14-6CB9-4969-837A-4D8F6501929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5691EBEC-70C1-42EC-9754-17BCCB14F895}" type="pres">
      <dgm:prSet presAssocID="{5C6AD8BD-C762-47CA-9F82-2165563E7524}" presName="root2" presStyleCnt="0"/>
      <dgm:spPr/>
    </dgm:pt>
    <dgm:pt modelId="{387D7A4D-3517-4EE3-BAF6-49996F4D0671}" type="pres">
      <dgm:prSet presAssocID="{5C6AD8BD-C762-47CA-9F82-2165563E7524}" presName="LevelTwoTextNode" presStyleLbl="node2" presStyleIdx="0" presStyleCnt="7" custScaleX="173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4FD070-68C6-47DA-BA5B-F5F7CA7BC808}" type="pres">
      <dgm:prSet presAssocID="{5C6AD8BD-C762-47CA-9F82-2165563E7524}" presName="level3hierChild" presStyleCnt="0"/>
      <dgm:spPr/>
    </dgm:pt>
    <dgm:pt modelId="{D23595B7-D7E4-4D9B-8C6F-9CDA592E400D}" type="pres">
      <dgm:prSet presAssocID="{64E92463-65A2-4793-AFF8-D15D0F73774B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76805EFC-FD52-488F-97D6-09FB9F75B50A}" type="pres">
      <dgm:prSet presAssocID="{64E92463-65A2-4793-AFF8-D15D0F73774B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E1A3156-A633-4BBE-9882-4D0A3AE6020E}" type="pres">
      <dgm:prSet presAssocID="{81A0666E-E873-4075-8E69-437EB227231F}" presName="root2" presStyleCnt="0"/>
      <dgm:spPr/>
    </dgm:pt>
    <dgm:pt modelId="{6CBFA9AF-78E4-45B3-A862-55FDECBC1541}" type="pres">
      <dgm:prSet presAssocID="{81A0666E-E873-4075-8E69-437EB227231F}" presName="LevelTwoTextNode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FC6FD-8C09-4B89-9BFA-552B526C2306}" type="pres">
      <dgm:prSet presAssocID="{81A0666E-E873-4075-8E69-437EB227231F}" presName="level3hierChild" presStyleCnt="0"/>
      <dgm:spPr/>
    </dgm:pt>
    <dgm:pt modelId="{9F629CC4-8AE5-4EBE-BD52-2780C6DA836C}" type="pres">
      <dgm:prSet presAssocID="{10C2425F-01B1-4EC8-A889-573075950B82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BD083AB0-D4CA-44A1-B3A2-C93A0D3FB6EB}" type="pres">
      <dgm:prSet presAssocID="{10C2425F-01B1-4EC8-A889-573075950B82}" presName="connTx" presStyleLbl="parChTrans1D2" presStyleIdx="2" presStyleCnt="7"/>
      <dgm:spPr/>
      <dgm:t>
        <a:bodyPr/>
        <a:lstStyle/>
        <a:p>
          <a:endParaRPr lang="en-US"/>
        </a:p>
      </dgm:t>
    </dgm:pt>
    <dgm:pt modelId="{C4CB41AC-7D9F-423A-B462-F393ACAA315E}" type="pres">
      <dgm:prSet presAssocID="{4319D373-178D-4EF4-901B-DC8BA92E9F15}" presName="root2" presStyleCnt="0"/>
      <dgm:spPr/>
    </dgm:pt>
    <dgm:pt modelId="{6438140B-766E-4601-B071-D71AC774CEF1}" type="pres">
      <dgm:prSet presAssocID="{4319D373-178D-4EF4-901B-DC8BA92E9F15}" presName="LevelTwoTextNode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98B0C3-5573-4470-8E75-697BE2A9ED41}" type="pres">
      <dgm:prSet presAssocID="{4319D373-178D-4EF4-901B-DC8BA92E9F15}" presName="level3hierChild" presStyleCnt="0"/>
      <dgm:spPr/>
    </dgm:pt>
    <dgm:pt modelId="{2F08E9F1-CBE4-4CB0-AEBC-29950CB566F1}" type="pres">
      <dgm:prSet presAssocID="{FF3A528D-5ECF-4E45-8926-006C18709EF4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97B60D1C-715C-4B84-9B4A-2B6B0D890C72}" type="pres">
      <dgm:prSet presAssocID="{FF3A528D-5ECF-4E45-8926-006C18709EF4}" presName="connTx" presStyleLbl="parChTrans1D2" presStyleIdx="3" presStyleCnt="7"/>
      <dgm:spPr/>
      <dgm:t>
        <a:bodyPr/>
        <a:lstStyle/>
        <a:p>
          <a:endParaRPr lang="en-US"/>
        </a:p>
      </dgm:t>
    </dgm:pt>
    <dgm:pt modelId="{8A9BCB91-6AB3-4711-B4DD-7DB2B5985DC6}" type="pres">
      <dgm:prSet presAssocID="{45C01E83-B09A-431D-AB17-451EB9C36CF2}" presName="root2" presStyleCnt="0"/>
      <dgm:spPr/>
    </dgm:pt>
    <dgm:pt modelId="{B161EC22-7BAE-4FB4-BB84-0A11D167D8FF}" type="pres">
      <dgm:prSet presAssocID="{45C01E83-B09A-431D-AB17-451EB9C36CF2}" presName="LevelTwoTextNode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8C8B1A-8B83-4546-B45B-14E668701A7F}" type="pres">
      <dgm:prSet presAssocID="{45C01E83-B09A-431D-AB17-451EB9C36CF2}" presName="level3hierChild" presStyleCnt="0"/>
      <dgm:spPr/>
    </dgm:pt>
    <dgm:pt modelId="{F74B4E0E-60A7-404C-839B-E51BC5745474}" type="pres">
      <dgm:prSet presAssocID="{EC499D02-3EA9-4AED-86AB-48E863CEE599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5B1CE1E4-0F45-417D-A2E7-29135BB30FC8}" type="pres">
      <dgm:prSet presAssocID="{EC499D02-3EA9-4AED-86AB-48E863CEE599}" presName="connTx" presStyleLbl="parChTrans1D2" presStyleIdx="4" presStyleCnt="7"/>
      <dgm:spPr/>
      <dgm:t>
        <a:bodyPr/>
        <a:lstStyle/>
        <a:p>
          <a:endParaRPr lang="en-US"/>
        </a:p>
      </dgm:t>
    </dgm:pt>
    <dgm:pt modelId="{84E029F6-93A8-4476-874B-E1AF86C856BD}" type="pres">
      <dgm:prSet presAssocID="{F1753D32-5CD6-4BBE-9B76-E87A50DBDAEB}" presName="root2" presStyleCnt="0"/>
      <dgm:spPr/>
    </dgm:pt>
    <dgm:pt modelId="{ABDDEB1B-BE46-47A6-A015-414B6FEF95B3}" type="pres">
      <dgm:prSet presAssocID="{F1753D32-5CD6-4BBE-9B76-E87A50DBDAEB}" presName="LevelTwoTextNode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F315DD-7D5E-45A3-AD8A-D00F1FC91290}" type="pres">
      <dgm:prSet presAssocID="{F1753D32-5CD6-4BBE-9B76-E87A50DBDAEB}" presName="level3hierChild" presStyleCnt="0"/>
      <dgm:spPr/>
    </dgm:pt>
    <dgm:pt modelId="{675BDA93-59EA-452A-A36E-870C8A6D3070}" type="pres">
      <dgm:prSet presAssocID="{E9A5F94C-7C4E-46D2-BBA9-E02F0719DB3F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68B188D4-8E9A-4874-9387-1DF9C4FEA312}" type="pres">
      <dgm:prSet presAssocID="{E9A5F94C-7C4E-46D2-BBA9-E02F0719DB3F}" presName="connTx" presStyleLbl="parChTrans1D2" presStyleIdx="5" presStyleCnt="7"/>
      <dgm:spPr/>
      <dgm:t>
        <a:bodyPr/>
        <a:lstStyle/>
        <a:p>
          <a:endParaRPr lang="en-US"/>
        </a:p>
      </dgm:t>
    </dgm:pt>
    <dgm:pt modelId="{63EA269A-F6E8-4A44-8505-1739E4865A9F}" type="pres">
      <dgm:prSet presAssocID="{4E2E5E75-3479-46A1-85F7-1D801BF5452A}" presName="root2" presStyleCnt="0"/>
      <dgm:spPr/>
    </dgm:pt>
    <dgm:pt modelId="{1136D4EE-4485-40D0-9662-734F906B114A}" type="pres">
      <dgm:prSet presAssocID="{4E2E5E75-3479-46A1-85F7-1D801BF5452A}" presName="LevelTwoTextNode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11F2C-5926-402B-96FB-5F620034F92B}" type="pres">
      <dgm:prSet presAssocID="{4E2E5E75-3479-46A1-85F7-1D801BF5452A}" presName="level3hierChild" presStyleCnt="0"/>
      <dgm:spPr/>
    </dgm:pt>
    <dgm:pt modelId="{27E31A7D-80E2-4C1C-93D0-D6ACAD4EBA50}" type="pres">
      <dgm:prSet presAssocID="{984BFE98-5FBF-46BC-A7CB-6FC930195DD8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A12709AB-94B4-487A-B8EE-073E80124CC5}" type="pres">
      <dgm:prSet presAssocID="{984BFE98-5FBF-46BC-A7CB-6FC930195DD8}" presName="connTx" presStyleLbl="parChTrans1D2" presStyleIdx="6" presStyleCnt="7"/>
      <dgm:spPr/>
      <dgm:t>
        <a:bodyPr/>
        <a:lstStyle/>
        <a:p>
          <a:endParaRPr lang="en-US"/>
        </a:p>
      </dgm:t>
    </dgm:pt>
    <dgm:pt modelId="{2A100863-7072-40E9-9020-B031FDB1BF1D}" type="pres">
      <dgm:prSet presAssocID="{E061A867-7F6A-4501-8F50-81271DE5660A}" presName="root2" presStyleCnt="0"/>
      <dgm:spPr/>
    </dgm:pt>
    <dgm:pt modelId="{61B67AFC-051E-4929-B410-DB7F470430E0}" type="pres">
      <dgm:prSet presAssocID="{E061A867-7F6A-4501-8F50-81271DE5660A}" presName="LevelTwoTextNode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86D15-637C-429D-A3DB-3B6B55E36A0A}" type="pres">
      <dgm:prSet presAssocID="{E061A867-7F6A-4501-8F50-81271DE5660A}" presName="level3hierChild" presStyleCnt="0"/>
      <dgm:spPr/>
    </dgm:pt>
  </dgm:ptLst>
  <dgm:cxnLst>
    <dgm:cxn modelId="{0796F550-34D2-4300-9855-0FD8E507ED98}" type="presOf" srcId="{5C6AD8BD-C762-47CA-9F82-2165563E7524}" destId="{387D7A4D-3517-4EE3-BAF6-49996F4D0671}" srcOrd="0" destOrd="0" presId="urn:microsoft.com/office/officeart/2008/layout/HorizontalMultiLevelHierarchy"/>
    <dgm:cxn modelId="{F4DF3C0A-362B-4ACD-AE73-CB02FD8FA861}" type="presOf" srcId="{BDF56D3E-2576-4A80-9DCD-98C6071EEC6C}" destId="{878FD451-53D8-457B-9FAD-89FB4528BAE9}" srcOrd="0" destOrd="0" presId="urn:microsoft.com/office/officeart/2008/layout/HorizontalMultiLevelHierarchy"/>
    <dgm:cxn modelId="{8E67818A-F117-4D52-95A7-69419F570CDC}" type="presOf" srcId="{A2D4BD14-6CB9-4969-837A-4D8F65019292}" destId="{B2776B0B-AC97-4887-AA13-77ACD485B933}" srcOrd="0" destOrd="0" presId="urn:microsoft.com/office/officeart/2008/layout/HorizontalMultiLevelHierarchy"/>
    <dgm:cxn modelId="{42B57A14-A63D-4ECD-AAA1-BF34DE1F7154}" srcId="{4803EB4A-20F9-483D-8530-26B95B7021A5}" destId="{F1753D32-5CD6-4BBE-9B76-E87A50DBDAEB}" srcOrd="4" destOrd="0" parTransId="{EC499D02-3EA9-4AED-86AB-48E863CEE599}" sibTransId="{A754ADBA-4011-4F72-BA87-E74D050826F7}"/>
    <dgm:cxn modelId="{6671BFC0-7741-40F4-9A5E-516F51C82422}" type="presOf" srcId="{E9A5F94C-7C4E-46D2-BBA9-E02F0719DB3F}" destId="{68B188D4-8E9A-4874-9387-1DF9C4FEA312}" srcOrd="1" destOrd="0" presId="urn:microsoft.com/office/officeart/2008/layout/HorizontalMultiLevelHierarchy"/>
    <dgm:cxn modelId="{BA0DE59C-3921-4A56-9E84-96147FA448E2}" type="presOf" srcId="{FF3A528D-5ECF-4E45-8926-006C18709EF4}" destId="{2F08E9F1-CBE4-4CB0-AEBC-29950CB566F1}" srcOrd="0" destOrd="0" presId="urn:microsoft.com/office/officeart/2008/layout/HorizontalMultiLevelHierarchy"/>
    <dgm:cxn modelId="{71C41147-C17E-4D31-84A7-053D012D3AD4}" type="presOf" srcId="{EC499D02-3EA9-4AED-86AB-48E863CEE599}" destId="{F74B4E0E-60A7-404C-839B-E51BC5745474}" srcOrd="0" destOrd="0" presId="urn:microsoft.com/office/officeart/2008/layout/HorizontalMultiLevelHierarchy"/>
    <dgm:cxn modelId="{7ABADAB2-4E1B-4033-91D6-2812063A32A2}" type="presOf" srcId="{64E92463-65A2-4793-AFF8-D15D0F73774B}" destId="{D23595B7-D7E4-4D9B-8C6F-9CDA592E400D}" srcOrd="0" destOrd="0" presId="urn:microsoft.com/office/officeart/2008/layout/HorizontalMultiLevelHierarchy"/>
    <dgm:cxn modelId="{A5D23B23-7E2E-4449-9949-1C6B80221372}" srcId="{4803EB4A-20F9-483D-8530-26B95B7021A5}" destId="{5C6AD8BD-C762-47CA-9F82-2165563E7524}" srcOrd="0" destOrd="0" parTransId="{A2D4BD14-6CB9-4969-837A-4D8F65019292}" sibTransId="{4676678E-6B53-4FBD-91A3-545925F19EA4}"/>
    <dgm:cxn modelId="{C2D29F41-57BF-4106-B8D5-CA2041F1E826}" type="presOf" srcId="{10C2425F-01B1-4EC8-A889-573075950B82}" destId="{BD083AB0-D4CA-44A1-B3A2-C93A0D3FB6EB}" srcOrd="1" destOrd="0" presId="urn:microsoft.com/office/officeart/2008/layout/HorizontalMultiLevelHierarchy"/>
    <dgm:cxn modelId="{BDABFEC1-28E7-4085-BE3E-CD87C84D21FA}" type="presOf" srcId="{EC499D02-3EA9-4AED-86AB-48E863CEE599}" destId="{5B1CE1E4-0F45-417D-A2E7-29135BB30FC8}" srcOrd="1" destOrd="0" presId="urn:microsoft.com/office/officeart/2008/layout/HorizontalMultiLevelHierarchy"/>
    <dgm:cxn modelId="{3451D01D-D47A-418F-9697-184A7792F894}" type="presOf" srcId="{984BFE98-5FBF-46BC-A7CB-6FC930195DD8}" destId="{27E31A7D-80E2-4C1C-93D0-D6ACAD4EBA50}" srcOrd="0" destOrd="0" presId="urn:microsoft.com/office/officeart/2008/layout/HorizontalMultiLevelHierarchy"/>
    <dgm:cxn modelId="{EBCF2F5F-25E4-456E-8C95-587E024EA145}" type="presOf" srcId="{45C01E83-B09A-431D-AB17-451EB9C36CF2}" destId="{B161EC22-7BAE-4FB4-BB84-0A11D167D8FF}" srcOrd="0" destOrd="0" presId="urn:microsoft.com/office/officeart/2008/layout/HorizontalMultiLevelHierarchy"/>
    <dgm:cxn modelId="{47A18984-A542-4D79-A575-100F6E0B9E61}" srcId="{4803EB4A-20F9-483D-8530-26B95B7021A5}" destId="{E061A867-7F6A-4501-8F50-81271DE5660A}" srcOrd="6" destOrd="0" parTransId="{984BFE98-5FBF-46BC-A7CB-6FC930195DD8}" sibTransId="{60DDE3FA-BDCD-4D5F-B12E-9F0014D6CB51}"/>
    <dgm:cxn modelId="{6F1EC1F2-B3CE-466E-ACD3-1A87AD368709}" srcId="{4803EB4A-20F9-483D-8530-26B95B7021A5}" destId="{45C01E83-B09A-431D-AB17-451EB9C36CF2}" srcOrd="3" destOrd="0" parTransId="{FF3A528D-5ECF-4E45-8926-006C18709EF4}" sibTransId="{2E38D933-D2D3-4618-AFD6-E07FC4EE8AA8}"/>
    <dgm:cxn modelId="{3804325A-DE89-4D9B-B123-04EBFD1DF188}" type="presOf" srcId="{4319D373-178D-4EF4-901B-DC8BA92E9F15}" destId="{6438140B-766E-4601-B071-D71AC774CEF1}" srcOrd="0" destOrd="0" presId="urn:microsoft.com/office/officeart/2008/layout/HorizontalMultiLevelHierarchy"/>
    <dgm:cxn modelId="{21B322D2-36FC-4F76-B134-423C776A1B95}" type="presOf" srcId="{E9A5F94C-7C4E-46D2-BBA9-E02F0719DB3F}" destId="{675BDA93-59EA-452A-A36E-870C8A6D3070}" srcOrd="0" destOrd="0" presId="urn:microsoft.com/office/officeart/2008/layout/HorizontalMultiLevelHierarchy"/>
    <dgm:cxn modelId="{127C0952-73AD-4225-806D-09D9BD99BDF8}" type="presOf" srcId="{4E2E5E75-3479-46A1-85F7-1D801BF5452A}" destId="{1136D4EE-4485-40D0-9662-734F906B114A}" srcOrd="0" destOrd="0" presId="urn:microsoft.com/office/officeart/2008/layout/HorizontalMultiLevelHierarchy"/>
    <dgm:cxn modelId="{BAE84972-C054-4A2C-84FB-4ADD83A45348}" srcId="{4803EB4A-20F9-483D-8530-26B95B7021A5}" destId="{4E2E5E75-3479-46A1-85F7-1D801BF5452A}" srcOrd="5" destOrd="0" parTransId="{E9A5F94C-7C4E-46D2-BBA9-E02F0719DB3F}" sibTransId="{F8B322D1-14EC-4796-8479-739C9AB368FF}"/>
    <dgm:cxn modelId="{51291F6C-6FD9-49AF-B51A-F807ABB6A359}" type="presOf" srcId="{64E92463-65A2-4793-AFF8-D15D0F73774B}" destId="{76805EFC-FD52-488F-97D6-09FB9F75B50A}" srcOrd="1" destOrd="0" presId="urn:microsoft.com/office/officeart/2008/layout/HorizontalMultiLevelHierarchy"/>
    <dgm:cxn modelId="{3858B4AF-F047-476F-8DF3-E8B853B3F6EF}" type="presOf" srcId="{A2D4BD14-6CB9-4969-837A-4D8F65019292}" destId="{C71A3C82-EDB4-4DCC-B721-B6B17B3D7572}" srcOrd="1" destOrd="0" presId="urn:microsoft.com/office/officeart/2008/layout/HorizontalMultiLevelHierarchy"/>
    <dgm:cxn modelId="{D79E07D0-4D92-4BBC-830D-75F6197226C6}" type="presOf" srcId="{E061A867-7F6A-4501-8F50-81271DE5660A}" destId="{61B67AFC-051E-4929-B410-DB7F470430E0}" srcOrd="0" destOrd="0" presId="urn:microsoft.com/office/officeart/2008/layout/HorizontalMultiLevelHierarchy"/>
    <dgm:cxn modelId="{B9A3446D-F145-4BE3-9F5E-F43E89E57AEF}" srcId="{BDF56D3E-2576-4A80-9DCD-98C6071EEC6C}" destId="{4803EB4A-20F9-483D-8530-26B95B7021A5}" srcOrd="0" destOrd="0" parTransId="{46049A32-6777-435F-8CD5-581B7E74F036}" sibTransId="{15A0F0A8-AFC5-4BA2-971B-DC0424DF97C2}"/>
    <dgm:cxn modelId="{C3A6E9D7-7D7A-4FCC-87FE-A5A22D9D3EBB}" type="presOf" srcId="{10C2425F-01B1-4EC8-A889-573075950B82}" destId="{9F629CC4-8AE5-4EBE-BD52-2780C6DA836C}" srcOrd="0" destOrd="0" presId="urn:microsoft.com/office/officeart/2008/layout/HorizontalMultiLevelHierarchy"/>
    <dgm:cxn modelId="{020BBAE0-C795-4B5D-A099-091A95EA7157}" type="presOf" srcId="{FF3A528D-5ECF-4E45-8926-006C18709EF4}" destId="{97B60D1C-715C-4B84-9B4A-2B6B0D890C72}" srcOrd="1" destOrd="0" presId="urn:microsoft.com/office/officeart/2008/layout/HorizontalMultiLevelHierarchy"/>
    <dgm:cxn modelId="{4C322770-7C5F-490D-97D8-B0116204CA3A}" type="presOf" srcId="{F1753D32-5CD6-4BBE-9B76-E87A50DBDAEB}" destId="{ABDDEB1B-BE46-47A6-A015-414B6FEF95B3}" srcOrd="0" destOrd="0" presId="urn:microsoft.com/office/officeart/2008/layout/HorizontalMultiLevelHierarchy"/>
    <dgm:cxn modelId="{4E615706-DE85-47C4-9C8C-0097E1495ADA}" srcId="{4803EB4A-20F9-483D-8530-26B95B7021A5}" destId="{81A0666E-E873-4075-8E69-437EB227231F}" srcOrd="1" destOrd="0" parTransId="{64E92463-65A2-4793-AFF8-D15D0F73774B}" sibTransId="{EDA2EA98-D990-4D08-8060-BFD3597458B6}"/>
    <dgm:cxn modelId="{EE643CFE-E556-460F-9E63-99EF824C13D7}" srcId="{4803EB4A-20F9-483D-8530-26B95B7021A5}" destId="{4319D373-178D-4EF4-901B-DC8BA92E9F15}" srcOrd="2" destOrd="0" parTransId="{10C2425F-01B1-4EC8-A889-573075950B82}" sibTransId="{71A86062-76CB-4A33-B683-C7D7D12ABC35}"/>
    <dgm:cxn modelId="{64909389-ADDE-4BDB-BFB3-165DE2FD7358}" type="presOf" srcId="{984BFE98-5FBF-46BC-A7CB-6FC930195DD8}" destId="{A12709AB-94B4-487A-B8EE-073E80124CC5}" srcOrd="1" destOrd="0" presId="urn:microsoft.com/office/officeart/2008/layout/HorizontalMultiLevelHierarchy"/>
    <dgm:cxn modelId="{6E3DF089-925E-4901-B232-7315ED564678}" type="presOf" srcId="{4803EB4A-20F9-483D-8530-26B95B7021A5}" destId="{F6DEAA56-7EA3-4E13-840E-923A2C6F639F}" srcOrd="0" destOrd="0" presId="urn:microsoft.com/office/officeart/2008/layout/HorizontalMultiLevelHierarchy"/>
    <dgm:cxn modelId="{3E64C971-07C1-4A4D-BB83-580BB3FD6762}" type="presOf" srcId="{81A0666E-E873-4075-8E69-437EB227231F}" destId="{6CBFA9AF-78E4-45B3-A862-55FDECBC1541}" srcOrd="0" destOrd="0" presId="urn:microsoft.com/office/officeart/2008/layout/HorizontalMultiLevelHierarchy"/>
    <dgm:cxn modelId="{C189BB40-D9AB-47FF-931F-6024BB4E1239}" type="presParOf" srcId="{878FD451-53D8-457B-9FAD-89FB4528BAE9}" destId="{2D8217B5-FC4F-41B3-B1C0-D2892EE646EA}" srcOrd="0" destOrd="0" presId="urn:microsoft.com/office/officeart/2008/layout/HorizontalMultiLevelHierarchy"/>
    <dgm:cxn modelId="{FAA8607B-60FC-4C67-A865-2679DA193AB3}" type="presParOf" srcId="{2D8217B5-FC4F-41B3-B1C0-D2892EE646EA}" destId="{F6DEAA56-7EA3-4E13-840E-923A2C6F639F}" srcOrd="0" destOrd="0" presId="urn:microsoft.com/office/officeart/2008/layout/HorizontalMultiLevelHierarchy"/>
    <dgm:cxn modelId="{B5B331F6-9194-4902-BF71-0859202838AA}" type="presParOf" srcId="{2D8217B5-FC4F-41B3-B1C0-D2892EE646EA}" destId="{3AB38CCB-574D-4247-B169-8ABC9E10D67E}" srcOrd="1" destOrd="0" presId="urn:microsoft.com/office/officeart/2008/layout/HorizontalMultiLevelHierarchy"/>
    <dgm:cxn modelId="{73D4A45F-517C-4555-8E4C-FED7ADF2F389}" type="presParOf" srcId="{3AB38CCB-574D-4247-B169-8ABC9E10D67E}" destId="{B2776B0B-AC97-4887-AA13-77ACD485B933}" srcOrd="0" destOrd="0" presId="urn:microsoft.com/office/officeart/2008/layout/HorizontalMultiLevelHierarchy"/>
    <dgm:cxn modelId="{367F6EEC-930B-420D-8D40-482005BB267D}" type="presParOf" srcId="{B2776B0B-AC97-4887-AA13-77ACD485B933}" destId="{C71A3C82-EDB4-4DCC-B721-B6B17B3D7572}" srcOrd="0" destOrd="0" presId="urn:microsoft.com/office/officeart/2008/layout/HorizontalMultiLevelHierarchy"/>
    <dgm:cxn modelId="{268EE215-B6B1-4C27-B323-15B7AF3668F1}" type="presParOf" srcId="{3AB38CCB-574D-4247-B169-8ABC9E10D67E}" destId="{5691EBEC-70C1-42EC-9754-17BCCB14F895}" srcOrd="1" destOrd="0" presId="urn:microsoft.com/office/officeart/2008/layout/HorizontalMultiLevelHierarchy"/>
    <dgm:cxn modelId="{40E56C97-1CCD-4BE3-9CFF-FE3FEF4B4CCD}" type="presParOf" srcId="{5691EBEC-70C1-42EC-9754-17BCCB14F895}" destId="{387D7A4D-3517-4EE3-BAF6-49996F4D0671}" srcOrd="0" destOrd="0" presId="urn:microsoft.com/office/officeart/2008/layout/HorizontalMultiLevelHierarchy"/>
    <dgm:cxn modelId="{192AD15D-76BC-4767-8791-DF5773419DE0}" type="presParOf" srcId="{5691EBEC-70C1-42EC-9754-17BCCB14F895}" destId="{674FD070-68C6-47DA-BA5B-F5F7CA7BC808}" srcOrd="1" destOrd="0" presId="urn:microsoft.com/office/officeart/2008/layout/HorizontalMultiLevelHierarchy"/>
    <dgm:cxn modelId="{123D7E7A-5C5A-48AB-9E8B-CE0316BB1E1C}" type="presParOf" srcId="{3AB38CCB-574D-4247-B169-8ABC9E10D67E}" destId="{D23595B7-D7E4-4D9B-8C6F-9CDA592E400D}" srcOrd="2" destOrd="0" presId="urn:microsoft.com/office/officeart/2008/layout/HorizontalMultiLevelHierarchy"/>
    <dgm:cxn modelId="{B04B6F95-CD2B-457D-890D-F6BDBF4EA2F5}" type="presParOf" srcId="{D23595B7-D7E4-4D9B-8C6F-9CDA592E400D}" destId="{76805EFC-FD52-488F-97D6-09FB9F75B50A}" srcOrd="0" destOrd="0" presId="urn:microsoft.com/office/officeart/2008/layout/HorizontalMultiLevelHierarchy"/>
    <dgm:cxn modelId="{E5FA9831-CFBE-4CA8-A921-83CA41D85C89}" type="presParOf" srcId="{3AB38CCB-574D-4247-B169-8ABC9E10D67E}" destId="{FE1A3156-A633-4BBE-9882-4D0A3AE6020E}" srcOrd="3" destOrd="0" presId="urn:microsoft.com/office/officeart/2008/layout/HorizontalMultiLevelHierarchy"/>
    <dgm:cxn modelId="{5831D624-6A94-49E0-BC8E-192453CA3F08}" type="presParOf" srcId="{FE1A3156-A633-4BBE-9882-4D0A3AE6020E}" destId="{6CBFA9AF-78E4-45B3-A862-55FDECBC1541}" srcOrd="0" destOrd="0" presId="urn:microsoft.com/office/officeart/2008/layout/HorizontalMultiLevelHierarchy"/>
    <dgm:cxn modelId="{7AE2BE54-74DB-47E9-BD65-E37C3023042F}" type="presParOf" srcId="{FE1A3156-A633-4BBE-9882-4D0A3AE6020E}" destId="{EACFC6FD-8C09-4B89-9BFA-552B526C2306}" srcOrd="1" destOrd="0" presId="urn:microsoft.com/office/officeart/2008/layout/HorizontalMultiLevelHierarchy"/>
    <dgm:cxn modelId="{885C720A-45BF-4559-954D-5A8ABDF7F88E}" type="presParOf" srcId="{3AB38CCB-574D-4247-B169-8ABC9E10D67E}" destId="{9F629CC4-8AE5-4EBE-BD52-2780C6DA836C}" srcOrd="4" destOrd="0" presId="urn:microsoft.com/office/officeart/2008/layout/HorizontalMultiLevelHierarchy"/>
    <dgm:cxn modelId="{71046C31-05CD-41D4-A84D-59277CE6BAD7}" type="presParOf" srcId="{9F629CC4-8AE5-4EBE-BD52-2780C6DA836C}" destId="{BD083AB0-D4CA-44A1-B3A2-C93A0D3FB6EB}" srcOrd="0" destOrd="0" presId="urn:microsoft.com/office/officeart/2008/layout/HorizontalMultiLevelHierarchy"/>
    <dgm:cxn modelId="{2FC7FF2A-65E7-459B-BAD1-8B6D5CB6E7FD}" type="presParOf" srcId="{3AB38CCB-574D-4247-B169-8ABC9E10D67E}" destId="{C4CB41AC-7D9F-423A-B462-F393ACAA315E}" srcOrd="5" destOrd="0" presId="urn:microsoft.com/office/officeart/2008/layout/HorizontalMultiLevelHierarchy"/>
    <dgm:cxn modelId="{7F1D9249-4B63-4E74-BA37-3AE9A0A001E2}" type="presParOf" srcId="{C4CB41AC-7D9F-423A-B462-F393ACAA315E}" destId="{6438140B-766E-4601-B071-D71AC774CEF1}" srcOrd="0" destOrd="0" presId="urn:microsoft.com/office/officeart/2008/layout/HorizontalMultiLevelHierarchy"/>
    <dgm:cxn modelId="{F1C2F932-DAB2-4CA1-8A00-E85B8E1AF683}" type="presParOf" srcId="{C4CB41AC-7D9F-423A-B462-F393ACAA315E}" destId="{5F98B0C3-5573-4470-8E75-697BE2A9ED41}" srcOrd="1" destOrd="0" presId="urn:microsoft.com/office/officeart/2008/layout/HorizontalMultiLevelHierarchy"/>
    <dgm:cxn modelId="{3BE5F01C-F527-4DE2-B6D7-559FCBFEC93C}" type="presParOf" srcId="{3AB38CCB-574D-4247-B169-8ABC9E10D67E}" destId="{2F08E9F1-CBE4-4CB0-AEBC-29950CB566F1}" srcOrd="6" destOrd="0" presId="urn:microsoft.com/office/officeart/2008/layout/HorizontalMultiLevelHierarchy"/>
    <dgm:cxn modelId="{C21456E0-3A79-498F-8351-53A177873FFD}" type="presParOf" srcId="{2F08E9F1-CBE4-4CB0-AEBC-29950CB566F1}" destId="{97B60D1C-715C-4B84-9B4A-2B6B0D890C72}" srcOrd="0" destOrd="0" presId="urn:microsoft.com/office/officeart/2008/layout/HorizontalMultiLevelHierarchy"/>
    <dgm:cxn modelId="{359788AF-21E9-4FF8-ACD3-C56B382423BC}" type="presParOf" srcId="{3AB38CCB-574D-4247-B169-8ABC9E10D67E}" destId="{8A9BCB91-6AB3-4711-B4DD-7DB2B5985DC6}" srcOrd="7" destOrd="0" presId="urn:microsoft.com/office/officeart/2008/layout/HorizontalMultiLevelHierarchy"/>
    <dgm:cxn modelId="{6C1DCC5D-719F-4EBA-AEF9-9F86F88B4606}" type="presParOf" srcId="{8A9BCB91-6AB3-4711-B4DD-7DB2B5985DC6}" destId="{B161EC22-7BAE-4FB4-BB84-0A11D167D8FF}" srcOrd="0" destOrd="0" presId="urn:microsoft.com/office/officeart/2008/layout/HorizontalMultiLevelHierarchy"/>
    <dgm:cxn modelId="{E2471834-65EC-4DC3-92BE-38A8ECA8B8A1}" type="presParOf" srcId="{8A9BCB91-6AB3-4711-B4DD-7DB2B5985DC6}" destId="{ED8C8B1A-8B83-4546-B45B-14E668701A7F}" srcOrd="1" destOrd="0" presId="urn:microsoft.com/office/officeart/2008/layout/HorizontalMultiLevelHierarchy"/>
    <dgm:cxn modelId="{73665041-20D4-4046-8E1C-AC4A6497205E}" type="presParOf" srcId="{3AB38CCB-574D-4247-B169-8ABC9E10D67E}" destId="{F74B4E0E-60A7-404C-839B-E51BC5745474}" srcOrd="8" destOrd="0" presId="urn:microsoft.com/office/officeart/2008/layout/HorizontalMultiLevelHierarchy"/>
    <dgm:cxn modelId="{8BA2A38B-457A-42B6-9E82-A8B21E094895}" type="presParOf" srcId="{F74B4E0E-60A7-404C-839B-E51BC5745474}" destId="{5B1CE1E4-0F45-417D-A2E7-29135BB30FC8}" srcOrd="0" destOrd="0" presId="urn:microsoft.com/office/officeart/2008/layout/HorizontalMultiLevelHierarchy"/>
    <dgm:cxn modelId="{ECDB2842-85C0-4CC3-9CEB-B78AA4FFCDFD}" type="presParOf" srcId="{3AB38CCB-574D-4247-B169-8ABC9E10D67E}" destId="{84E029F6-93A8-4476-874B-E1AF86C856BD}" srcOrd="9" destOrd="0" presId="urn:microsoft.com/office/officeart/2008/layout/HorizontalMultiLevelHierarchy"/>
    <dgm:cxn modelId="{A1B647D8-E497-443E-A431-E30355FA730F}" type="presParOf" srcId="{84E029F6-93A8-4476-874B-E1AF86C856BD}" destId="{ABDDEB1B-BE46-47A6-A015-414B6FEF95B3}" srcOrd="0" destOrd="0" presId="urn:microsoft.com/office/officeart/2008/layout/HorizontalMultiLevelHierarchy"/>
    <dgm:cxn modelId="{E8E8C662-C226-4758-9442-1B8E37EFBD98}" type="presParOf" srcId="{84E029F6-93A8-4476-874B-E1AF86C856BD}" destId="{F7F315DD-7D5E-45A3-AD8A-D00F1FC91290}" srcOrd="1" destOrd="0" presId="urn:microsoft.com/office/officeart/2008/layout/HorizontalMultiLevelHierarchy"/>
    <dgm:cxn modelId="{87462797-9674-4204-96FD-A0144C21360E}" type="presParOf" srcId="{3AB38CCB-574D-4247-B169-8ABC9E10D67E}" destId="{675BDA93-59EA-452A-A36E-870C8A6D3070}" srcOrd="10" destOrd="0" presId="urn:microsoft.com/office/officeart/2008/layout/HorizontalMultiLevelHierarchy"/>
    <dgm:cxn modelId="{BDA5FE80-26C8-42A7-A16A-C49478286341}" type="presParOf" srcId="{675BDA93-59EA-452A-A36E-870C8A6D3070}" destId="{68B188D4-8E9A-4874-9387-1DF9C4FEA312}" srcOrd="0" destOrd="0" presId="urn:microsoft.com/office/officeart/2008/layout/HorizontalMultiLevelHierarchy"/>
    <dgm:cxn modelId="{6AAC2548-EB80-4AAE-BE11-1A54BA6ED7C9}" type="presParOf" srcId="{3AB38CCB-574D-4247-B169-8ABC9E10D67E}" destId="{63EA269A-F6E8-4A44-8505-1739E4865A9F}" srcOrd="11" destOrd="0" presId="urn:microsoft.com/office/officeart/2008/layout/HorizontalMultiLevelHierarchy"/>
    <dgm:cxn modelId="{25DA6D72-27F4-427F-9660-00724B469584}" type="presParOf" srcId="{63EA269A-F6E8-4A44-8505-1739E4865A9F}" destId="{1136D4EE-4485-40D0-9662-734F906B114A}" srcOrd="0" destOrd="0" presId="urn:microsoft.com/office/officeart/2008/layout/HorizontalMultiLevelHierarchy"/>
    <dgm:cxn modelId="{252584AB-8978-48DD-9DEC-CB4AD4E71D37}" type="presParOf" srcId="{63EA269A-F6E8-4A44-8505-1739E4865A9F}" destId="{27011F2C-5926-402B-96FB-5F620034F92B}" srcOrd="1" destOrd="0" presId="urn:microsoft.com/office/officeart/2008/layout/HorizontalMultiLevelHierarchy"/>
    <dgm:cxn modelId="{BBCB23C6-582E-4EEA-95A6-EF7C3A3BFACA}" type="presParOf" srcId="{3AB38CCB-574D-4247-B169-8ABC9E10D67E}" destId="{27E31A7D-80E2-4C1C-93D0-D6ACAD4EBA50}" srcOrd="12" destOrd="0" presId="urn:microsoft.com/office/officeart/2008/layout/HorizontalMultiLevelHierarchy"/>
    <dgm:cxn modelId="{BA779150-E19E-4569-9EFA-DA35FD370656}" type="presParOf" srcId="{27E31A7D-80E2-4C1C-93D0-D6ACAD4EBA50}" destId="{A12709AB-94B4-487A-B8EE-073E80124CC5}" srcOrd="0" destOrd="0" presId="urn:microsoft.com/office/officeart/2008/layout/HorizontalMultiLevelHierarchy"/>
    <dgm:cxn modelId="{D6E019D2-A9D0-4780-AD49-F10E497AA39E}" type="presParOf" srcId="{3AB38CCB-574D-4247-B169-8ABC9E10D67E}" destId="{2A100863-7072-40E9-9020-B031FDB1BF1D}" srcOrd="13" destOrd="0" presId="urn:microsoft.com/office/officeart/2008/layout/HorizontalMultiLevelHierarchy"/>
    <dgm:cxn modelId="{1BC6DAF4-E615-495A-A01E-F4223F4C25C6}" type="presParOf" srcId="{2A100863-7072-40E9-9020-B031FDB1BF1D}" destId="{61B67AFC-051E-4929-B410-DB7F470430E0}" srcOrd="0" destOrd="0" presId="urn:microsoft.com/office/officeart/2008/layout/HorizontalMultiLevelHierarchy"/>
    <dgm:cxn modelId="{AC76DB99-CEC9-486A-8971-F8C3E2B2F977}" type="presParOf" srcId="{2A100863-7072-40E9-9020-B031FDB1BF1D}" destId="{8AC86D15-637C-429D-A3DB-3B6B55E36A0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F56D3E-2576-4A80-9DCD-98C6071EEC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3EB4A-20F9-483D-8530-26B95B7021A5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Laxmikanth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46049A32-6777-435F-8CD5-581B7E74F036}" type="parTrans" cxnId="{B9A3446D-F145-4BE3-9F5E-F43E89E57AEF}">
      <dgm:prSet/>
      <dgm:spPr/>
      <dgm:t>
        <a:bodyPr/>
        <a:lstStyle/>
        <a:p>
          <a:endParaRPr lang="en-US"/>
        </a:p>
      </dgm:t>
    </dgm:pt>
    <dgm:pt modelId="{15A0F0A8-AFC5-4BA2-971B-DC0424DF97C2}" type="sibTrans" cxnId="{B9A3446D-F145-4BE3-9F5E-F43E89E57AEF}">
      <dgm:prSet/>
      <dgm:spPr/>
      <dgm:t>
        <a:bodyPr/>
        <a:lstStyle/>
        <a:p>
          <a:endParaRPr lang="en-US"/>
        </a:p>
      </dgm:t>
    </dgm:pt>
    <dgm:pt modelId="{5C6AD8BD-C762-47CA-9F82-2165563E752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History, Evolution (freedom struggle)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2D4BD14-6CB9-4969-837A-4D8F65019292}" type="parTrans" cxnId="{A5D23B23-7E2E-4449-9949-1C6B80221372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4676678E-6B53-4FBD-91A3-545925F19EA4}" type="sibTrans" cxnId="{A5D23B23-7E2E-4449-9949-1C6B80221372}">
      <dgm:prSet/>
      <dgm:spPr/>
      <dgm:t>
        <a:bodyPr/>
        <a:lstStyle/>
        <a:p>
          <a:endParaRPr lang="en-US"/>
        </a:p>
      </dgm:t>
    </dgm:pt>
    <dgm:pt modelId="{4319D373-178D-4EF4-901B-DC8BA92E9F15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Union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0C2425F-01B1-4EC8-A889-573075950B82}" type="parTrans" cxnId="{EE643CFE-E556-460F-9E63-99EF824C13D7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71A86062-76CB-4A33-B683-C7D7D12ABC35}" type="sibTrans" cxnId="{EE643CFE-E556-460F-9E63-99EF824C13D7}">
      <dgm:prSet/>
      <dgm:spPr/>
      <dgm:t>
        <a:bodyPr/>
        <a:lstStyle/>
        <a:p>
          <a:endParaRPr lang="en-US"/>
        </a:p>
      </dgm:t>
    </dgm:pt>
    <dgm:pt modelId="{45C01E83-B09A-431D-AB17-451EB9C36CF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States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FF3A528D-5ECF-4E45-8926-006C18709EF4}" type="parTrans" cxnId="{6F1EC1F2-B3CE-466E-ACD3-1A87AD368709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2E38D933-D2D3-4618-AFD6-E07FC4EE8AA8}" type="sibTrans" cxnId="{6F1EC1F2-B3CE-466E-ACD3-1A87AD368709}">
      <dgm:prSet/>
      <dgm:spPr/>
      <dgm:t>
        <a:bodyPr/>
        <a:lstStyle/>
        <a:p>
          <a:endParaRPr lang="en-US"/>
        </a:p>
      </dgm:t>
    </dgm:pt>
    <dgm:pt modelId="{4E2E5E75-3479-46A1-85F7-1D801BF5452A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Bodies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9A5F94C-7C4E-46D2-BBA9-E02F0719DB3F}" type="parTrans" cxnId="{BAE84972-C054-4A2C-84FB-4ADD83A45348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F8B322D1-14EC-4796-8479-739C9AB368FF}" type="sibTrans" cxnId="{BAE84972-C054-4A2C-84FB-4ADD83A45348}">
      <dgm:prSet/>
      <dgm:spPr/>
      <dgm:t>
        <a:bodyPr/>
        <a:lstStyle/>
        <a:p>
          <a:endParaRPr lang="en-US"/>
        </a:p>
      </dgm:t>
    </dgm:pt>
    <dgm:pt modelId="{81A0666E-E873-4075-8E69-437EB227231F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FR-FD, DPSP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64E92463-65A2-4793-AFF8-D15D0F73774B}" type="parTrans" cxnId="{4E615706-DE85-47C4-9C8C-0097E1495ADA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EDA2EA98-D990-4D08-8060-BFD3597458B6}" type="sibTrans" cxnId="{4E615706-DE85-47C4-9C8C-0097E1495ADA}">
      <dgm:prSet/>
      <dgm:spPr/>
      <dgm:t>
        <a:bodyPr/>
        <a:lstStyle/>
        <a:p>
          <a:endParaRPr lang="en-US"/>
        </a:p>
      </dgm:t>
    </dgm:pt>
    <dgm:pt modelId="{F1753D32-5CD6-4BBE-9B76-E87A50DBDAEB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PRI, ULB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C499D02-3EA9-4AED-86AB-48E863CEE599}" type="parTrans" cxnId="{42B57A14-A63D-4ECD-AAA1-BF34DE1F7154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A754ADBA-4011-4F72-BA87-E74D050826F7}" type="sibTrans" cxnId="{42B57A14-A63D-4ECD-AAA1-BF34DE1F7154}">
      <dgm:prSet/>
      <dgm:spPr/>
      <dgm:t>
        <a:bodyPr/>
        <a:lstStyle/>
        <a:p>
          <a:endParaRPr lang="en-US"/>
        </a:p>
      </dgm:t>
    </dgm:pt>
    <dgm:pt modelId="{BC765943-6F31-4424-A12D-F9D3EBC58FB0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Appendix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3A3F35-14A1-4971-8B06-0769BC8C9E2F}" type="parTrans" cxnId="{046426A1-12E2-4254-BAAF-92A6AC7BD39D}">
      <dgm:prSet/>
      <dgm:spPr/>
      <dgm:t>
        <a:bodyPr/>
        <a:lstStyle/>
        <a:p>
          <a:endParaRPr lang="en-US"/>
        </a:p>
      </dgm:t>
    </dgm:pt>
    <dgm:pt modelId="{524B2F69-A11B-4603-8D85-82A05AC51B3C}" type="sibTrans" cxnId="{046426A1-12E2-4254-BAAF-92A6AC7BD39D}">
      <dgm:prSet/>
      <dgm:spPr/>
      <dgm:t>
        <a:bodyPr/>
        <a:lstStyle/>
        <a:p>
          <a:endParaRPr lang="en-US"/>
        </a:p>
      </dgm:t>
    </dgm:pt>
    <dgm:pt modelId="{878FD451-53D8-457B-9FAD-89FB4528BAE9}" type="pres">
      <dgm:prSet presAssocID="{BDF56D3E-2576-4A80-9DCD-98C6071EEC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8217B5-FC4F-41B3-B1C0-D2892EE646EA}" type="pres">
      <dgm:prSet presAssocID="{4803EB4A-20F9-483D-8530-26B95B7021A5}" presName="root1" presStyleCnt="0"/>
      <dgm:spPr/>
    </dgm:pt>
    <dgm:pt modelId="{F6DEAA56-7EA3-4E13-840E-923A2C6F639F}" type="pres">
      <dgm:prSet presAssocID="{4803EB4A-20F9-483D-8530-26B95B7021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B38CCB-574D-4247-B169-8ABC9E10D67E}" type="pres">
      <dgm:prSet presAssocID="{4803EB4A-20F9-483D-8530-26B95B7021A5}" presName="level2hierChild" presStyleCnt="0"/>
      <dgm:spPr/>
    </dgm:pt>
    <dgm:pt modelId="{B2776B0B-AC97-4887-AA13-77ACD485B933}" type="pres">
      <dgm:prSet presAssocID="{A2D4BD14-6CB9-4969-837A-4D8F65019292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C71A3C82-EDB4-4DCC-B721-B6B17B3D7572}" type="pres">
      <dgm:prSet presAssocID="{A2D4BD14-6CB9-4969-837A-4D8F6501929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5691EBEC-70C1-42EC-9754-17BCCB14F895}" type="pres">
      <dgm:prSet presAssocID="{5C6AD8BD-C762-47CA-9F82-2165563E7524}" presName="root2" presStyleCnt="0"/>
      <dgm:spPr/>
    </dgm:pt>
    <dgm:pt modelId="{387D7A4D-3517-4EE3-BAF6-49996F4D0671}" type="pres">
      <dgm:prSet presAssocID="{5C6AD8BD-C762-47CA-9F82-2165563E7524}" presName="LevelTwoTextNode" presStyleLbl="node2" presStyleIdx="0" presStyleCnt="7" custScaleX="273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4FD070-68C6-47DA-BA5B-F5F7CA7BC808}" type="pres">
      <dgm:prSet presAssocID="{5C6AD8BD-C762-47CA-9F82-2165563E7524}" presName="level3hierChild" presStyleCnt="0"/>
      <dgm:spPr/>
    </dgm:pt>
    <dgm:pt modelId="{D23595B7-D7E4-4D9B-8C6F-9CDA592E400D}" type="pres">
      <dgm:prSet presAssocID="{64E92463-65A2-4793-AFF8-D15D0F73774B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76805EFC-FD52-488F-97D6-09FB9F75B50A}" type="pres">
      <dgm:prSet presAssocID="{64E92463-65A2-4793-AFF8-D15D0F73774B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E1A3156-A633-4BBE-9882-4D0A3AE6020E}" type="pres">
      <dgm:prSet presAssocID="{81A0666E-E873-4075-8E69-437EB227231F}" presName="root2" presStyleCnt="0"/>
      <dgm:spPr/>
    </dgm:pt>
    <dgm:pt modelId="{6CBFA9AF-78E4-45B3-A862-55FDECBC1541}" type="pres">
      <dgm:prSet presAssocID="{81A0666E-E873-4075-8E69-437EB227231F}" presName="LevelTwoTextNode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FC6FD-8C09-4B89-9BFA-552B526C2306}" type="pres">
      <dgm:prSet presAssocID="{81A0666E-E873-4075-8E69-437EB227231F}" presName="level3hierChild" presStyleCnt="0"/>
      <dgm:spPr/>
    </dgm:pt>
    <dgm:pt modelId="{9F629CC4-8AE5-4EBE-BD52-2780C6DA836C}" type="pres">
      <dgm:prSet presAssocID="{10C2425F-01B1-4EC8-A889-573075950B82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BD083AB0-D4CA-44A1-B3A2-C93A0D3FB6EB}" type="pres">
      <dgm:prSet presAssocID="{10C2425F-01B1-4EC8-A889-573075950B82}" presName="connTx" presStyleLbl="parChTrans1D2" presStyleIdx="2" presStyleCnt="7"/>
      <dgm:spPr/>
      <dgm:t>
        <a:bodyPr/>
        <a:lstStyle/>
        <a:p>
          <a:endParaRPr lang="en-US"/>
        </a:p>
      </dgm:t>
    </dgm:pt>
    <dgm:pt modelId="{C4CB41AC-7D9F-423A-B462-F393ACAA315E}" type="pres">
      <dgm:prSet presAssocID="{4319D373-178D-4EF4-901B-DC8BA92E9F15}" presName="root2" presStyleCnt="0"/>
      <dgm:spPr/>
    </dgm:pt>
    <dgm:pt modelId="{6438140B-766E-4601-B071-D71AC774CEF1}" type="pres">
      <dgm:prSet presAssocID="{4319D373-178D-4EF4-901B-DC8BA92E9F15}" presName="LevelTwoTextNode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98B0C3-5573-4470-8E75-697BE2A9ED41}" type="pres">
      <dgm:prSet presAssocID="{4319D373-178D-4EF4-901B-DC8BA92E9F15}" presName="level3hierChild" presStyleCnt="0"/>
      <dgm:spPr/>
    </dgm:pt>
    <dgm:pt modelId="{2F08E9F1-CBE4-4CB0-AEBC-29950CB566F1}" type="pres">
      <dgm:prSet presAssocID="{FF3A528D-5ECF-4E45-8926-006C18709EF4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97B60D1C-715C-4B84-9B4A-2B6B0D890C72}" type="pres">
      <dgm:prSet presAssocID="{FF3A528D-5ECF-4E45-8926-006C18709EF4}" presName="connTx" presStyleLbl="parChTrans1D2" presStyleIdx="3" presStyleCnt="7"/>
      <dgm:spPr/>
      <dgm:t>
        <a:bodyPr/>
        <a:lstStyle/>
        <a:p>
          <a:endParaRPr lang="en-US"/>
        </a:p>
      </dgm:t>
    </dgm:pt>
    <dgm:pt modelId="{8A9BCB91-6AB3-4711-B4DD-7DB2B5985DC6}" type="pres">
      <dgm:prSet presAssocID="{45C01E83-B09A-431D-AB17-451EB9C36CF2}" presName="root2" presStyleCnt="0"/>
      <dgm:spPr/>
    </dgm:pt>
    <dgm:pt modelId="{B161EC22-7BAE-4FB4-BB84-0A11D167D8FF}" type="pres">
      <dgm:prSet presAssocID="{45C01E83-B09A-431D-AB17-451EB9C36CF2}" presName="LevelTwoTextNode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8C8B1A-8B83-4546-B45B-14E668701A7F}" type="pres">
      <dgm:prSet presAssocID="{45C01E83-B09A-431D-AB17-451EB9C36CF2}" presName="level3hierChild" presStyleCnt="0"/>
      <dgm:spPr/>
    </dgm:pt>
    <dgm:pt modelId="{F74B4E0E-60A7-404C-839B-E51BC5745474}" type="pres">
      <dgm:prSet presAssocID="{EC499D02-3EA9-4AED-86AB-48E863CEE599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5B1CE1E4-0F45-417D-A2E7-29135BB30FC8}" type="pres">
      <dgm:prSet presAssocID="{EC499D02-3EA9-4AED-86AB-48E863CEE599}" presName="connTx" presStyleLbl="parChTrans1D2" presStyleIdx="4" presStyleCnt="7"/>
      <dgm:spPr/>
      <dgm:t>
        <a:bodyPr/>
        <a:lstStyle/>
        <a:p>
          <a:endParaRPr lang="en-US"/>
        </a:p>
      </dgm:t>
    </dgm:pt>
    <dgm:pt modelId="{84E029F6-93A8-4476-874B-E1AF86C856BD}" type="pres">
      <dgm:prSet presAssocID="{F1753D32-5CD6-4BBE-9B76-E87A50DBDAEB}" presName="root2" presStyleCnt="0"/>
      <dgm:spPr/>
    </dgm:pt>
    <dgm:pt modelId="{ABDDEB1B-BE46-47A6-A015-414B6FEF95B3}" type="pres">
      <dgm:prSet presAssocID="{F1753D32-5CD6-4BBE-9B76-E87A50DBDAEB}" presName="LevelTwoTextNode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F315DD-7D5E-45A3-AD8A-D00F1FC91290}" type="pres">
      <dgm:prSet presAssocID="{F1753D32-5CD6-4BBE-9B76-E87A50DBDAEB}" presName="level3hierChild" presStyleCnt="0"/>
      <dgm:spPr/>
    </dgm:pt>
    <dgm:pt modelId="{675BDA93-59EA-452A-A36E-870C8A6D3070}" type="pres">
      <dgm:prSet presAssocID="{E9A5F94C-7C4E-46D2-BBA9-E02F0719DB3F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68B188D4-8E9A-4874-9387-1DF9C4FEA312}" type="pres">
      <dgm:prSet presAssocID="{E9A5F94C-7C4E-46D2-BBA9-E02F0719DB3F}" presName="connTx" presStyleLbl="parChTrans1D2" presStyleIdx="5" presStyleCnt="7"/>
      <dgm:spPr/>
      <dgm:t>
        <a:bodyPr/>
        <a:lstStyle/>
        <a:p>
          <a:endParaRPr lang="en-US"/>
        </a:p>
      </dgm:t>
    </dgm:pt>
    <dgm:pt modelId="{63EA269A-F6E8-4A44-8505-1739E4865A9F}" type="pres">
      <dgm:prSet presAssocID="{4E2E5E75-3479-46A1-85F7-1D801BF5452A}" presName="root2" presStyleCnt="0"/>
      <dgm:spPr/>
    </dgm:pt>
    <dgm:pt modelId="{1136D4EE-4485-40D0-9662-734F906B114A}" type="pres">
      <dgm:prSet presAssocID="{4E2E5E75-3479-46A1-85F7-1D801BF5452A}" presName="LevelTwoTextNode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11F2C-5926-402B-96FB-5F620034F92B}" type="pres">
      <dgm:prSet presAssocID="{4E2E5E75-3479-46A1-85F7-1D801BF5452A}" presName="level3hierChild" presStyleCnt="0"/>
      <dgm:spPr/>
    </dgm:pt>
    <dgm:pt modelId="{2479D0C3-05E5-4221-98AF-E9A49DD9DA83}" type="pres">
      <dgm:prSet presAssocID="{953A3F35-14A1-4971-8B06-0769BC8C9E2F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0F0AE242-298C-4AD2-9B98-0ECD0DE14F6C}" type="pres">
      <dgm:prSet presAssocID="{953A3F35-14A1-4971-8B06-0769BC8C9E2F}" presName="connTx" presStyleLbl="parChTrans1D2" presStyleIdx="6" presStyleCnt="7"/>
      <dgm:spPr/>
      <dgm:t>
        <a:bodyPr/>
        <a:lstStyle/>
        <a:p>
          <a:endParaRPr lang="en-US"/>
        </a:p>
      </dgm:t>
    </dgm:pt>
    <dgm:pt modelId="{5C5310AB-157D-4790-8804-7062AA022F24}" type="pres">
      <dgm:prSet presAssocID="{BC765943-6F31-4424-A12D-F9D3EBC58FB0}" presName="root2" presStyleCnt="0"/>
      <dgm:spPr/>
    </dgm:pt>
    <dgm:pt modelId="{C03524C9-4A8A-43FA-8BA7-A625A5F94409}" type="pres">
      <dgm:prSet presAssocID="{BC765943-6F31-4424-A12D-F9D3EBC58FB0}" presName="LevelTwoTextNode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AD516-C586-4853-B44F-458BAAA2E8F7}" type="pres">
      <dgm:prSet presAssocID="{BC765943-6F31-4424-A12D-F9D3EBC58FB0}" presName="level3hierChild" presStyleCnt="0"/>
      <dgm:spPr/>
    </dgm:pt>
  </dgm:ptLst>
  <dgm:cxnLst>
    <dgm:cxn modelId="{B9A3446D-F145-4BE3-9F5E-F43E89E57AEF}" srcId="{BDF56D3E-2576-4A80-9DCD-98C6071EEC6C}" destId="{4803EB4A-20F9-483D-8530-26B95B7021A5}" srcOrd="0" destOrd="0" parTransId="{46049A32-6777-435F-8CD5-581B7E74F036}" sibTransId="{15A0F0A8-AFC5-4BA2-971B-DC0424DF97C2}"/>
    <dgm:cxn modelId="{71F22BDE-FF00-4074-830A-6D5C8DB8E1AB}" type="presOf" srcId="{E9A5F94C-7C4E-46D2-BBA9-E02F0719DB3F}" destId="{68B188D4-8E9A-4874-9387-1DF9C4FEA312}" srcOrd="1" destOrd="0" presId="urn:microsoft.com/office/officeart/2008/layout/HorizontalMultiLevelHierarchy"/>
    <dgm:cxn modelId="{0FC98AD8-0AE5-45E6-AE31-003A91393F77}" type="presOf" srcId="{10C2425F-01B1-4EC8-A889-573075950B82}" destId="{9F629CC4-8AE5-4EBE-BD52-2780C6DA836C}" srcOrd="0" destOrd="0" presId="urn:microsoft.com/office/officeart/2008/layout/HorizontalMultiLevelHierarchy"/>
    <dgm:cxn modelId="{D227D14B-B2B2-4614-8EF5-B2BAB6821C4C}" type="presOf" srcId="{10C2425F-01B1-4EC8-A889-573075950B82}" destId="{BD083AB0-D4CA-44A1-B3A2-C93A0D3FB6EB}" srcOrd="1" destOrd="0" presId="urn:microsoft.com/office/officeart/2008/layout/HorizontalMultiLevelHierarchy"/>
    <dgm:cxn modelId="{3ED17867-0293-42A6-8B2B-7D3CFA7DD3C0}" type="presOf" srcId="{4803EB4A-20F9-483D-8530-26B95B7021A5}" destId="{F6DEAA56-7EA3-4E13-840E-923A2C6F639F}" srcOrd="0" destOrd="0" presId="urn:microsoft.com/office/officeart/2008/layout/HorizontalMultiLevelHierarchy"/>
    <dgm:cxn modelId="{42B57A14-A63D-4ECD-AAA1-BF34DE1F7154}" srcId="{4803EB4A-20F9-483D-8530-26B95B7021A5}" destId="{F1753D32-5CD6-4BBE-9B76-E87A50DBDAEB}" srcOrd="4" destOrd="0" parTransId="{EC499D02-3EA9-4AED-86AB-48E863CEE599}" sibTransId="{A754ADBA-4011-4F72-BA87-E74D050826F7}"/>
    <dgm:cxn modelId="{6F1EC1F2-B3CE-466E-ACD3-1A87AD368709}" srcId="{4803EB4A-20F9-483D-8530-26B95B7021A5}" destId="{45C01E83-B09A-431D-AB17-451EB9C36CF2}" srcOrd="3" destOrd="0" parTransId="{FF3A528D-5ECF-4E45-8926-006C18709EF4}" sibTransId="{2E38D933-D2D3-4618-AFD6-E07FC4EE8AA8}"/>
    <dgm:cxn modelId="{AA5B4BB7-08B1-447C-975F-26EFFA1604C0}" type="presOf" srcId="{BDF56D3E-2576-4A80-9DCD-98C6071EEC6C}" destId="{878FD451-53D8-457B-9FAD-89FB4528BAE9}" srcOrd="0" destOrd="0" presId="urn:microsoft.com/office/officeart/2008/layout/HorizontalMultiLevelHierarchy"/>
    <dgm:cxn modelId="{69F599D6-9B37-40BC-8764-011DBA7D6F0F}" type="presOf" srcId="{A2D4BD14-6CB9-4969-837A-4D8F65019292}" destId="{B2776B0B-AC97-4887-AA13-77ACD485B933}" srcOrd="0" destOrd="0" presId="urn:microsoft.com/office/officeart/2008/layout/HorizontalMultiLevelHierarchy"/>
    <dgm:cxn modelId="{23D8B19F-5B94-42AA-8543-329928DE36BD}" type="presOf" srcId="{4E2E5E75-3479-46A1-85F7-1D801BF5452A}" destId="{1136D4EE-4485-40D0-9662-734F906B114A}" srcOrd="0" destOrd="0" presId="urn:microsoft.com/office/officeart/2008/layout/HorizontalMultiLevelHierarchy"/>
    <dgm:cxn modelId="{EE643CFE-E556-460F-9E63-99EF824C13D7}" srcId="{4803EB4A-20F9-483D-8530-26B95B7021A5}" destId="{4319D373-178D-4EF4-901B-DC8BA92E9F15}" srcOrd="2" destOrd="0" parTransId="{10C2425F-01B1-4EC8-A889-573075950B82}" sibTransId="{71A86062-76CB-4A33-B683-C7D7D12ABC35}"/>
    <dgm:cxn modelId="{A5D23B23-7E2E-4449-9949-1C6B80221372}" srcId="{4803EB4A-20F9-483D-8530-26B95B7021A5}" destId="{5C6AD8BD-C762-47CA-9F82-2165563E7524}" srcOrd="0" destOrd="0" parTransId="{A2D4BD14-6CB9-4969-837A-4D8F65019292}" sibTransId="{4676678E-6B53-4FBD-91A3-545925F19EA4}"/>
    <dgm:cxn modelId="{4E615706-DE85-47C4-9C8C-0097E1495ADA}" srcId="{4803EB4A-20F9-483D-8530-26B95B7021A5}" destId="{81A0666E-E873-4075-8E69-437EB227231F}" srcOrd="1" destOrd="0" parTransId="{64E92463-65A2-4793-AFF8-D15D0F73774B}" sibTransId="{EDA2EA98-D990-4D08-8060-BFD3597458B6}"/>
    <dgm:cxn modelId="{403A2DF6-D12C-4406-9FD1-C9001B623403}" type="presOf" srcId="{FF3A528D-5ECF-4E45-8926-006C18709EF4}" destId="{97B60D1C-715C-4B84-9B4A-2B6B0D890C72}" srcOrd="1" destOrd="0" presId="urn:microsoft.com/office/officeart/2008/layout/HorizontalMultiLevelHierarchy"/>
    <dgm:cxn modelId="{D66F1FFF-FDF2-469D-9D6C-BDB849D71587}" type="presOf" srcId="{F1753D32-5CD6-4BBE-9B76-E87A50DBDAEB}" destId="{ABDDEB1B-BE46-47A6-A015-414B6FEF95B3}" srcOrd="0" destOrd="0" presId="urn:microsoft.com/office/officeart/2008/layout/HorizontalMultiLevelHierarchy"/>
    <dgm:cxn modelId="{2DEEDB28-DA5E-444F-BDDA-FDB3710FC498}" type="presOf" srcId="{A2D4BD14-6CB9-4969-837A-4D8F65019292}" destId="{C71A3C82-EDB4-4DCC-B721-B6B17B3D7572}" srcOrd="1" destOrd="0" presId="urn:microsoft.com/office/officeart/2008/layout/HorizontalMultiLevelHierarchy"/>
    <dgm:cxn modelId="{7CB5978C-AE8F-43F8-9E9F-EBBBC54287FE}" type="presOf" srcId="{5C6AD8BD-C762-47CA-9F82-2165563E7524}" destId="{387D7A4D-3517-4EE3-BAF6-49996F4D0671}" srcOrd="0" destOrd="0" presId="urn:microsoft.com/office/officeart/2008/layout/HorizontalMultiLevelHierarchy"/>
    <dgm:cxn modelId="{70867E61-9100-48CC-A4F8-489EA2523CCB}" type="presOf" srcId="{BC765943-6F31-4424-A12D-F9D3EBC58FB0}" destId="{C03524C9-4A8A-43FA-8BA7-A625A5F94409}" srcOrd="0" destOrd="0" presId="urn:microsoft.com/office/officeart/2008/layout/HorizontalMultiLevelHierarchy"/>
    <dgm:cxn modelId="{092B300D-6AD1-4923-A912-33AC67D67B88}" type="presOf" srcId="{953A3F35-14A1-4971-8B06-0769BC8C9E2F}" destId="{2479D0C3-05E5-4221-98AF-E9A49DD9DA83}" srcOrd="0" destOrd="0" presId="urn:microsoft.com/office/officeart/2008/layout/HorizontalMultiLevelHierarchy"/>
    <dgm:cxn modelId="{244C3D5E-C601-4D47-9C92-22F906E42CBA}" type="presOf" srcId="{45C01E83-B09A-431D-AB17-451EB9C36CF2}" destId="{B161EC22-7BAE-4FB4-BB84-0A11D167D8FF}" srcOrd="0" destOrd="0" presId="urn:microsoft.com/office/officeart/2008/layout/HorizontalMultiLevelHierarchy"/>
    <dgm:cxn modelId="{B3BACF8E-06A6-4FAB-92CA-46895BECBB18}" type="presOf" srcId="{E9A5F94C-7C4E-46D2-BBA9-E02F0719DB3F}" destId="{675BDA93-59EA-452A-A36E-870C8A6D3070}" srcOrd="0" destOrd="0" presId="urn:microsoft.com/office/officeart/2008/layout/HorizontalMultiLevelHierarchy"/>
    <dgm:cxn modelId="{3681E053-4187-42D8-AD98-0F740791931F}" type="presOf" srcId="{EC499D02-3EA9-4AED-86AB-48E863CEE599}" destId="{5B1CE1E4-0F45-417D-A2E7-29135BB30FC8}" srcOrd="1" destOrd="0" presId="urn:microsoft.com/office/officeart/2008/layout/HorizontalMultiLevelHierarchy"/>
    <dgm:cxn modelId="{046426A1-12E2-4254-BAAF-92A6AC7BD39D}" srcId="{4803EB4A-20F9-483D-8530-26B95B7021A5}" destId="{BC765943-6F31-4424-A12D-F9D3EBC58FB0}" srcOrd="6" destOrd="0" parTransId="{953A3F35-14A1-4971-8B06-0769BC8C9E2F}" sibTransId="{524B2F69-A11B-4603-8D85-82A05AC51B3C}"/>
    <dgm:cxn modelId="{E45C9DAB-7B7C-496D-96F7-407431929622}" type="presOf" srcId="{64E92463-65A2-4793-AFF8-D15D0F73774B}" destId="{D23595B7-D7E4-4D9B-8C6F-9CDA592E400D}" srcOrd="0" destOrd="0" presId="urn:microsoft.com/office/officeart/2008/layout/HorizontalMultiLevelHierarchy"/>
    <dgm:cxn modelId="{F7B01880-C8CE-4041-98F5-742B5C6870DC}" type="presOf" srcId="{64E92463-65A2-4793-AFF8-D15D0F73774B}" destId="{76805EFC-FD52-488F-97D6-09FB9F75B50A}" srcOrd="1" destOrd="0" presId="urn:microsoft.com/office/officeart/2008/layout/HorizontalMultiLevelHierarchy"/>
    <dgm:cxn modelId="{CD425C1F-3F98-4391-B8FD-417DCC3453FF}" type="presOf" srcId="{4319D373-178D-4EF4-901B-DC8BA92E9F15}" destId="{6438140B-766E-4601-B071-D71AC774CEF1}" srcOrd="0" destOrd="0" presId="urn:microsoft.com/office/officeart/2008/layout/HorizontalMultiLevelHierarchy"/>
    <dgm:cxn modelId="{A81B8747-274F-47C5-B4BD-4B94C057C00B}" type="presOf" srcId="{EC499D02-3EA9-4AED-86AB-48E863CEE599}" destId="{F74B4E0E-60A7-404C-839B-E51BC5745474}" srcOrd="0" destOrd="0" presId="urn:microsoft.com/office/officeart/2008/layout/HorizontalMultiLevelHierarchy"/>
    <dgm:cxn modelId="{1A54164D-7922-4B04-88DE-E669E4D1AD75}" type="presOf" srcId="{953A3F35-14A1-4971-8B06-0769BC8C9E2F}" destId="{0F0AE242-298C-4AD2-9B98-0ECD0DE14F6C}" srcOrd="1" destOrd="0" presId="urn:microsoft.com/office/officeart/2008/layout/HorizontalMultiLevelHierarchy"/>
    <dgm:cxn modelId="{E967BA00-AD31-4AD2-8942-8C88D29864F9}" type="presOf" srcId="{FF3A528D-5ECF-4E45-8926-006C18709EF4}" destId="{2F08E9F1-CBE4-4CB0-AEBC-29950CB566F1}" srcOrd="0" destOrd="0" presId="urn:microsoft.com/office/officeart/2008/layout/HorizontalMultiLevelHierarchy"/>
    <dgm:cxn modelId="{BAE84972-C054-4A2C-84FB-4ADD83A45348}" srcId="{4803EB4A-20F9-483D-8530-26B95B7021A5}" destId="{4E2E5E75-3479-46A1-85F7-1D801BF5452A}" srcOrd="5" destOrd="0" parTransId="{E9A5F94C-7C4E-46D2-BBA9-E02F0719DB3F}" sibTransId="{F8B322D1-14EC-4796-8479-739C9AB368FF}"/>
    <dgm:cxn modelId="{DEC37B46-6280-4150-9C63-E407BB5C3E48}" type="presOf" srcId="{81A0666E-E873-4075-8E69-437EB227231F}" destId="{6CBFA9AF-78E4-45B3-A862-55FDECBC1541}" srcOrd="0" destOrd="0" presId="urn:microsoft.com/office/officeart/2008/layout/HorizontalMultiLevelHierarchy"/>
    <dgm:cxn modelId="{71739528-7B13-474F-9AA1-605491BB5EC7}" type="presParOf" srcId="{878FD451-53D8-457B-9FAD-89FB4528BAE9}" destId="{2D8217B5-FC4F-41B3-B1C0-D2892EE646EA}" srcOrd="0" destOrd="0" presId="urn:microsoft.com/office/officeart/2008/layout/HorizontalMultiLevelHierarchy"/>
    <dgm:cxn modelId="{257153E9-24CF-4DA9-BC6F-43D1C59929AE}" type="presParOf" srcId="{2D8217B5-FC4F-41B3-B1C0-D2892EE646EA}" destId="{F6DEAA56-7EA3-4E13-840E-923A2C6F639F}" srcOrd="0" destOrd="0" presId="urn:microsoft.com/office/officeart/2008/layout/HorizontalMultiLevelHierarchy"/>
    <dgm:cxn modelId="{173128E2-E5D2-4BBB-ABDF-73DCCB6B3417}" type="presParOf" srcId="{2D8217B5-FC4F-41B3-B1C0-D2892EE646EA}" destId="{3AB38CCB-574D-4247-B169-8ABC9E10D67E}" srcOrd="1" destOrd="0" presId="urn:microsoft.com/office/officeart/2008/layout/HorizontalMultiLevelHierarchy"/>
    <dgm:cxn modelId="{2B84C5F5-13FA-448E-85AF-559FB15A31EA}" type="presParOf" srcId="{3AB38CCB-574D-4247-B169-8ABC9E10D67E}" destId="{B2776B0B-AC97-4887-AA13-77ACD485B933}" srcOrd="0" destOrd="0" presId="urn:microsoft.com/office/officeart/2008/layout/HorizontalMultiLevelHierarchy"/>
    <dgm:cxn modelId="{5C85A847-AAC2-4298-BC06-51A6B51EE156}" type="presParOf" srcId="{B2776B0B-AC97-4887-AA13-77ACD485B933}" destId="{C71A3C82-EDB4-4DCC-B721-B6B17B3D7572}" srcOrd="0" destOrd="0" presId="urn:microsoft.com/office/officeart/2008/layout/HorizontalMultiLevelHierarchy"/>
    <dgm:cxn modelId="{47DF96C5-5C84-4843-9AF2-70F2474C3FB2}" type="presParOf" srcId="{3AB38CCB-574D-4247-B169-8ABC9E10D67E}" destId="{5691EBEC-70C1-42EC-9754-17BCCB14F895}" srcOrd="1" destOrd="0" presId="urn:microsoft.com/office/officeart/2008/layout/HorizontalMultiLevelHierarchy"/>
    <dgm:cxn modelId="{37896D32-3D93-4ECE-94E4-6733C4E4861D}" type="presParOf" srcId="{5691EBEC-70C1-42EC-9754-17BCCB14F895}" destId="{387D7A4D-3517-4EE3-BAF6-49996F4D0671}" srcOrd="0" destOrd="0" presId="urn:microsoft.com/office/officeart/2008/layout/HorizontalMultiLevelHierarchy"/>
    <dgm:cxn modelId="{04C046E0-FCC0-46E3-9907-120765D4697F}" type="presParOf" srcId="{5691EBEC-70C1-42EC-9754-17BCCB14F895}" destId="{674FD070-68C6-47DA-BA5B-F5F7CA7BC808}" srcOrd="1" destOrd="0" presId="urn:microsoft.com/office/officeart/2008/layout/HorizontalMultiLevelHierarchy"/>
    <dgm:cxn modelId="{80F72F60-1154-488E-BF3F-EE29195CCE6E}" type="presParOf" srcId="{3AB38CCB-574D-4247-B169-8ABC9E10D67E}" destId="{D23595B7-D7E4-4D9B-8C6F-9CDA592E400D}" srcOrd="2" destOrd="0" presId="urn:microsoft.com/office/officeart/2008/layout/HorizontalMultiLevelHierarchy"/>
    <dgm:cxn modelId="{2CAF1E21-5BD4-4395-BE99-EC3E96A9DE16}" type="presParOf" srcId="{D23595B7-D7E4-4D9B-8C6F-9CDA592E400D}" destId="{76805EFC-FD52-488F-97D6-09FB9F75B50A}" srcOrd="0" destOrd="0" presId="urn:microsoft.com/office/officeart/2008/layout/HorizontalMultiLevelHierarchy"/>
    <dgm:cxn modelId="{F1E68878-6AD1-41FE-8024-23F0356A1131}" type="presParOf" srcId="{3AB38CCB-574D-4247-B169-8ABC9E10D67E}" destId="{FE1A3156-A633-4BBE-9882-4D0A3AE6020E}" srcOrd="3" destOrd="0" presId="urn:microsoft.com/office/officeart/2008/layout/HorizontalMultiLevelHierarchy"/>
    <dgm:cxn modelId="{97F3EDAD-C4BA-464A-85BF-747BBC60E838}" type="presParOf" srcId="{FE1A3156-A633-4BBE-9882-4D0A3AE6020E}" destId="{6CBFA9AF-78E4-45B3-A862-55FDECBC1541}" srcOrd="0" destOrd="0" presId="urn:microsoft.com/office/officeart/2008/layout/HorizontalMultiLevelHierarchy"/>
    <dgm:cxn modelId="{D30F4815-A5B1-4313-94F5-72FD6CEE9D35}" type="presParOf" srcId="{FE1A3156-A633-4BBE-9882-4D0A3AE6020E}" destId="{EACFC6FD-8C09-4B89-9BFA-552B526C2306}" srcOrd="1" destOrd="0" presId="urn:microsoft.com/office/officeart/2008/layout/HorizontalMultiLevelHierarchy"/>
    <dgm:cxn modelId="{1D4B8EC3-A7EE-4AE7-B9E3-5FEDA7DEC9A1}" type="presParOf" srcId="{3AB38CCB-574D-4247-B169-8ABC9E10D67E}" destId="{9F629CC4-8AE5-4EBE-BD52-2780C6DA836C}" srcOrd="4" destOrd="0" presId="urn:microsoft.com/office/officeart/2008/layout/HorizontalMultiLevelHierarchy"/>
    <dgm:cxn modelId="{E0E50F85-1A74-4804-B968-0B7A0359F23B}" type="presParOf" srcId="{9F629CC4-8AE5-4EBE-BD52-2780C6DA836C}" destId="{BD083AB0-D4CA-44A1-B3A2-C93A0D3FB6EB}" srcOrd="0" destOrd="0" presId="urn:microsoft.com/office/officeart/2008/layout/HorizontalMultiLevelHierarchy"/>
    <dgm:cxn modelId="{1112246E-2F16-49F8-8BB7-2B7F6FF61FCA}" type="presParOf" srcId="{3AB38CCB-574D-4247-B169-8ABC9E10D67E}" destId="{C4CB41AC-7D9F-423A-B462-F393ACAA315E}" srcOrd="5" destOrd="0" presId="urn:microsoft.com/office/officeart/2008/layout/HorizontalMultiLevelHierarchy"/>
    <dgm:cxn modelId="{6CFBFE77-D37E-4565-983E-7A7AC552C3A1}" type="presParOf" srcId="{C4CB41AC-7D9F-423A-B462-F393ACAA315E}" destId="{6438140B-766E-4601-B071-D71AC774CEF1}" srcOrd="0" destOrd="0" presId="urn:microsoft.com/office/officeart/2008/layout/HorizontalMultiLevelHierarchy"/>
    <dgm:cxn modelId="{D8E74C4E-EC86-4883-A8CC-BAAD2DE3798D}" type="presParOf" srcId="{C4CB41AC-7D9F-423A-B462-F393ACAA315E}" destId="{5F98B0C3-5573-4470-8E75-697BE2A9ED41}" srcOrd="1" destOrd="0" presId="urn:microsoft.com/office/officeart/2008/layout/HorizontalMultiLevelHierarchy"/>
    <dgm:cxn modelId="{3BBAC453-88B4-4937-A62D-342AC902082F}" type="presParOf" srcId="{3AB38CCB-574D-4247-B169-8ABC9E10D67E}" destId="{2F08E9F1-CBE4-4CB0-AEBC-29950CB566F1}" srcOrd="6" destOrd="0" presId="urn:microsoft.com/office/officeart/2008/layout/HorizontalMultiLevelHierarchy"/>
    <dgm:cxn modelId="{0734ACEC-7326-465E-A25E-F052859873AC}" type="presParOf" srcId="{2F08E9F1-CBE4-4CB0-AEBC-29950CB566F1}" destId="{97B60D1C-715C-4B84-9B4A-2B6B0D890C72}" srcOrd="0" destOrd="0" presId="urn:microsoft.com/office/officeart/2008/layout/HorizontalMultiLevelHierarchy"/>
    <dgm:cxn modelId="{B3A863A4-A635-470F-B064-6F024663680B}" type="presParOf" srcId="{3AB38CCB-574D-4247-B169-8ABC9E10D67E}" destId="{8A9BCB91-6AB3-4711-B4DD-7DB2B5985DC6}" srcOrd="7" destOrd="0" presId="urn:microsoft.com/office/officeart/2008/layout/HorizontalMultiLevelHierarchy"/>
    <dgm:cxn modelId="{8A44EF73-293E-44D7-B3C6-B91AC814CF70}" type="presParOf" srcId="{8A9BCB91-6AB3-4711-B4DD-7DB2B5985DC6}" destId="{B161EC22-7BAE-4FB4-BB84-0A11D167D8FF}" srcOrd="0" destOrd="0" presId="urn:microsoft.com/office/officeart/2008/layout/HorizontalMultiLevelHierarchy"/>
    <dgm:cxn modelId="{488C4C52-956A-4EDB-B328-44A1102A77DF}" type="presParOf" srcId="{8A9BCB91-6AB3-4711-B4DD-7DB2B5985DC6}" destId="{ED8C8B1A-8B83-4546-B45B-14E668701A7F}" srcOrd="1" destOrd="0" presId="urn:microsoft.com/office/officeart/2008/layout/HorizontalMultiLevelHierarchy"/>
    <dgm:cxn modelId="{7741C48C-9A16-46C7-86E5-680CD4A0E245}" type="presParOf" srcId="{3AB38CCB-574D-4247-B169-8ABC9E10D67E}" destId="{F74B4E0E-60A7-404C-839B-E51BC5745474}" srcOrd="8" destOrd="0" presId="urn:microsoft.com/office/officeart/2008/layout/HorizontalMultiLevelHierarchy"/>
    <dgm:cxn modelId="{3E78D946-AD6C-4EC2-A277-785F8FA33F34}" type="presParOf" srcId="{F74B4E0E-60A7-404C-839B-E51BC5745474}" destId="{5B1CE1E4-0F45-417D-A2E7-29135BB30FC8}" srcOrd="0" destOrd="0" presId="urn:microsoft.com/office/officeart/2008/layout/HorizontalMultiLevelHierarchy"/>
    <dgm:cxn modelId="{883432C6-02B5-4813-8429-0A8D6642343F}" type="presParOf" srcId="{3AB38CCB-574D-4247-B169-8ABC9E10D67E}" destId="{84E029F6-93A8-4476-874B-E1AF86C856BD}" srcOrd="9" destOrd="0" presId="urn:microsoft.com/office/officeart/2008/layout/HorizontalMultiLevelHierarchy"/>
    <dgm:cxn modelId="{F98DFA96-3B95-4CA0-B21C-D942769D161E}" type="presParOf" srcId="{84E029F6-93A8-4476-874B-E1AF86C856BD}" destId="{ABDDEB1B-BE46-47A6-A015-414B6FEF95B3}" srcOrd="0" destOrd="0" presId="urn:microsoft.com/office/officeart/2008/layout/HorizontalMultiLevelHierarchy"/>
    <dgm:cxn modelId="{AD116054-DC5E-4FFA-8F8E-5BDAE3F2B9B4}" type="presParOf" srcId="{84E029F6-93A8-4476-874B-E1AF86C856BD}" destId="{F7F315DD-7D5E-45A3-AD8A-D00F1FC91290}" srcOrd="1" destOrd="0" presId="urn:microsoft.com/office/officeart/2008/layout/HorizontalMultiLevelHierarchy"/>
    <dgm:cxn modelId="{547A9920-7550-44F2-B478-8FF4C58171AC}" type="presParOf" srcId="{3AB38CCB-574D-4247-B169-8ABC9E10D67E}" destId="{675BDA93-59EA-452A-A36E-870C8A6D3070}" srcOrd="10" destOrd="0" presId="urn:microsoft.com/office/officeart/2008/layout/HorizontalMultiLevelHierarchy"/>
    <dgm:cxn modelId="{F0967E54-5D32-4C6D-859B-86684534D661}" type="presParOf" srcId="{675BDA93-59EA-452A-A36E-870C8A6D3070}" destId="{68B188D4-8E9A-4874-9387-1DF9C4FEA312}" srcOrd="0" destOrd="0" presId="urn:microsoft.com/office/officeart/2008/layout/HorizontalMultiLevelHierarchy"/>
    <dgm:cxn modelId="{63FA9599-FF32-439A-BF37-EA405ABA2DA0}" type="presParOf" srcId="{3AB38CCB-574D-4247-B169-8ABC9E10D67E}" destId="{63EA269A-F6E8-4A44-8505-1739E4865A9F}" srcOrd="11" destOrd="0" presId="urn:microsoft.com/office/officeart/2008/layout/HorizontalMultiLevelHierarchy"/>
    <dgm:cxn modelId="{DD1C901E-C57A-45EE-AEC3-D48601D4F209}" type="presParOf" srcId="{63EA269A-F6E8-4A44-8505-1739E4865A9F}" destId="{1136D4EE-4485-40D0-9662-734F906B114A}" srcOrd="0" destOrd="0" presId="urn:microsoft.com/office/officeart/2008/layout/HorizontalMultiLevelHierarchy"/>
    <dgm:cxn modelId="{0D438DD5-D053-42A3-85DD-D1A570F81D3C}" type="presParOf" srcId="{63EA269A-F6E8-4A44-8505-1739E4865A9F}" destId="{27011F2C-5926-402B-96FB-5F620034F92B}" srcOrd="1" destOrd="0" presId="urn:microsoft.com/office/officeart/2008/layout/HorizontalMultiLevelHierarchy"/>
    <dgm:cxn modelId="{941CB193-39B9-4C16-92A0-D493EBAE3D64}" type="presParOf" srcId="{3AB38CCB-574D-4247-B169-8ABC9E10D67E}" destId="{2479D0C3-05E5-4221-98AF-E9A49DD9DA83}" srcOrd="12" destOrd="0" presId="urn:microsoft.com/office/officeart/2008/layout/HorizontalMultiLevelHierarchy"/>
    <dgm:cxn modelId="{5D3F0E63-258B-4EBE-850E-1169CADE06B1}" type="presParOf" srcId="{2479D0C3-05E5-4221-98AF-E9A49DD9DA83}" destId="{0F0AE242-298C-4AD2-9B98-0ECD0DE14F6C}" srcOrd="0" destOrd="0" presId="urn:microsoft.com/office/officeart/2008/layout/HorizontalMultiLevelHierarchy"/>
    <dgm:cxn modelId="{210A6AA0-046F-4C3E-BEC3-51FD95F58CF3}" type="presParOf" srcId="{3AB38CCB-574D-4247-B169-8ABC9E10D67E}" destId="{5C5310AB-157D-4790-8804-7062AA022F24}" srcOrd="13" destOrd="0" presId="urn:microsoft.com/office/officeart/2008/layout/HorizontalMultiLevelHierarchy"/>
    <dgm:cxn modelId="{4506382E-1074-40A6-BE1A-BC38EE906631}" type="presParOf" srcId="{5C5310AB-157D-4790-8804-7062AA022F24}" destId="{C03524C9-4A8A-43FA-8BA7-A625A5F94409}" srcOrd="0" destOrd="0" presId="urn:microsoft.com/office/officeart/2008/layout/HorizontalMultiLevelHierarchy"/>
    <dgm:cxn modelId="{CD1018FB-95EF-4315-BB3F-FF1160776D68}" type="presParOf" srcId="{5C5310AB-157D-4790-8804-7062AA022F24}" destId="{552AD516-C586-4853-B44F-458BAAA2E8F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4000" strike="sngStrike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1553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 custLinFactNeighborY="2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A8E22658-7EA6-4126-BB26-2A00BFFC90D0}" type="presOf" srcId="{3EE9E582-6D64-4FE1-A4F2-E4800021F88D}" destId="{C35F5553-201D-4A3C-9292-BBA9137A0493}" srcOrd="0" destOrd="0" presId="urn:microsoft.com/office/officeart/2005/8/layout/hierarchy2"/>
    <dgm:cxn modelId="{3FA04620-BC3A-4A2D-B5A3-8626363BCF53}" type="presOf" srcId="{EDE16108-9407-4784-8698-BB505E1106F8}" destId="{FC4EB346-5F6D-4D78-B1E5-0EEA914CE85D}" srcOrd="1" destOrd="0" presId="urn:microsoft.com/office/officeart/2005/8/layout/hierarchy2"/>
    <dgm:cxn modelId="{EAC9EC6C-1B70-4C49-81A1-FE5D20799086}" type="presOf" srcId="{7245959D-B8DA-4CB1-996D-7BD6422CF78E}" destId="{FD4EEF3D-13A9-4E08-9C12-9822568BC2BF}" srcOrd="1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3FA70073-610E-40FA-8E65-3EAFFA7AA313}" type="presOf" srcId="{EBDC13BB-B197-4E1F-92CD-1C12AF0BA814}" destId="{C840E4BD-BCBF-425E-9BD6-B1382E914185}" srcOrd="0" destOrd="0" presId="urn:microsoft.com/office/officeart/2005/8/layout/hierarchy2"/>
    <dgm:cxn modelId="{D84FA63D-612F-4858-BFFD-A27539C75477}" type="presOf" srcId="{D12826CD-2339-411D-9FA6-194EE7197FE9}" destId="{6EA9CF01-7600-495D-9CE2-C22796A4724D}" srcOrd="0" destOrd="0" presId="urn:microsoft.com/office/officeart/2005/8/layout/hierarchy2"/>
    <dgm:cxn modelId="{ABC7170B-7CC2-45E2-987A-280C819481BA}" type="presOf" srcId="{965FA67A-CEFA-49F5-8BCF-53BE3761B407}" destId="{49E307B6-405C-423D-8D05-15C321303263}" srcOrd="0" destOrd="0" presId="urn:microsoft.com/office/officeart/2005/8/layout/hierarchy2"/>
    <dgm:cxn modelId="{AC639E3A-5696-4379-9A45-2FE840D16E30}" type="presOf" srcId="{D44C56D4-679E-4EB2-A77D-FAC4AE18FD30}" destId="{BB5FBBA4-F5F2-4B87-89C1-F5F86B43FCDC}" srcOrd="0" destOrd="0" presId="urn:microsoft.com/office/officeart/2005/8/layout/hierarchy2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CFD1EE54-8FD3-4FBF-B0DD-78A9252773F3}" type="presOf" srcId="{3B704D81-42C6-4BA5-97D0-9982E019E4C9}" destId="{F80B36BA-5766-4E86-8483-15DCE9A906F4}" srcOrd="1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49E0E335-6604-4F83-BCF3-8CC9E93C6588}" type="presOf" srcId="{7245959D-B8DA-4CB1-996D-7BD6422CF78E}" destId="{178EB1FD-306A-4F4E-A579-D377C445C60A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47749824-9D75-4AB2-A693-30BC71730EDE}" type="presOf" srcId="{965FA67A-CEFA-49F5-8BCF-53BE3761B407}" destId="{7056E1CF-98F7-44D8-A28E-3F9D35A78CAF}" srcOrd="1" destOrd="0" presId="urn:microsoft.com/office/officeart/2005/8/layout/hierarchy2"/>
    <dgm:cxn modelId="{9FC6EE5B-73EE-4902-952A-F9F66472EA7E}" type="presOf" srcId="{9B7D5872-F7AC-48E9-92E2-57011AC08FF4}" destId="{DEC4E38C-5EC9-4583-846A-8003FE2CB8CF}" srcOrd="0" destOrd="0" presId="urn:microsoft.com/office/officeart/2005/8/layout/hierarchy2"/>
    <dgm:cxn modelId="{85CEDC96-6CF6-4C85-8000-258EF21DF4D5}" type="presOf" srcId="{4349AA21-EA20-4587-9133-F0395CC392A7}" destId="{B9279982-1A60-49B7-8CB8-3D44914816C0}" srcOrd="1" destOrd="0" presId="urn:microsoft.com/office/officeart/2005/8/layout/hierarchy2"/>
    <dgm:cxn modelId="{98D8E07D-BBAB-4876-B5FA-22DBC5BCB38B}" type="presOf" srcId="{EDE16108-9407-4784-8698-BB505E1106F8}" destId="{83C6D1BD-2273-4D8F-9816-F6B186DC407C}" srcOrd="0" destOrd="0" presId="urn:microsoft.com/office/officeart/2005/8/layout/hierarchy2"/>
    <dgm:cxn modelId="{5361CCEA-9DA9-4053-B0E5-96F00A41D406}" type="presOf" srcId="{D247F547-DC35-47CD-A8F0-892C402CB6B8}" destId="{9173B13A-305B-4036-8E9C-93A68C62C0AD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BD344020-A898-43F4-B13F-85D7EC573C45}" type="presOf" srcId="{BECDC57C-8F63-40AC-9421-9E74219C88F9}" destId="{116028B6-F7B4-40B7-98ED-B9378AEDBA9E}" srcOrd="0" destOrd="0" presId="urn:microsoft.com/office/officeart/2005/8/layout/hierarchy2"/>
    <dgm:cxn modelId="{B7E06032-8FCB-4FAD-A675-D80A7FDE78F3}" type="presOf" srcId="{4349AA21-EA20-4587-9133-F0395CC392A7}" destId="{6762686D-78D7-49D4-8885-F40D0CEB8CF0}" srcOrd="0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E0253A9E-8641-421A-A326-C25668E5D914}" type="presOf" srcId="{3B704D81-42C6-4BA5-97D0-9982E019E4C9}" destId="{12730AD9-7E7B-4E86-AECF-D752D8EB3FB1}" srcOrd="0" destOrd="0" presId="urn:microsoft.com/office/officeart/2005/8/layout/hierarchy2"/>
    <dgm:cxn modelId="{3DFC84C3-3954-46B6-9FC3-6AD943D182AF}" type="presParOf" srcId="{6EA9CF01-7600-495D-9CE2-C22796A4724D}" destId="{BAAA2ED6-281A-4A61-8AF8-24A6653E19BD}" srcOrd="0" destOrd="0" presId="urn:microsoft.com/office/officeart/2005/8/layout/hierarchy2"/>
    <dgm:cxn modelId="{FBC58F3C-1AB6-4366-A0F4-141001C57FBD}" type="presParOf" srcId="{BAAA2ED6-281A-4A61-8AF8-24A6653E19BD}" destId="{C840E4BD-BCBF-425E-9BD6-B1382E914185}" srcOrd="0" destOrd="0" presId="urn:microsoft.com/office/officeart/2005/8/layout/hierarchy2"/>
    <dgm:cxn modelId="{49FAB19A-C519-488E-B60B-80D0C2061E96}" type="presParOf" srcId="{BAAA2ED6-281A-4A61-8AF8-24A6653E19BD}" destId="{A7AFE459-8672-4365-9E77-3E035DCF7247}" srcOrd="1" destOrd="0" presId="urn:microsoft.com/office/officeart/2005/8/layout/hierarchy2"/>
    <dgm:cxn modelId="{6AEFA017-30F7-46A1-AEA1-AD49E5CCE10F}" type="presParOf" srcId="{A7AFE459-8672-4365-9E77-3E035DCF7247}" destId="{6762686D-78D7-49D4-8885-F40D0CEB8CF0}" srcOrd="0" destOrd="0" presId="urn:microsoft.com/office/officeart/2005/8/layout/hierarchy2"/>
    <dgm:cxn modelId="{E77059E7-7E95-41FD-8947-B7874AD9EEFF}" type="presParOf" srcId="{6762686D-78D7-49D4-8885-F40D0CEB8CF0}" destId="{B9279982-1A60-49B7-8CB8-3D44914816C0}" srcOrd="0" destOrd="0" presId="urn:microsoft.com/office/officeart/2005/8/layout/hierarchy2"/>
    <dgm:cxn modelId="{7D6532F8-18C0-4285-88E7-BB1D35540638}" type="presParOf" srcId="{A7AFE459-8672-4365-9E77-3E035DCF7247}" destId="{C89DB086-5BEE-45C3-A078-25CCFE9E16F1}" srcOrd="1" destOrd="0" presId="urn:microsoft.com/office/officeart/2005/8/layout/hierarchy2"/>
    <dgm:cxn modelId="{8B93F7B8-F4F6-4668-AF94-5A90CDCCC840}" type="presParOf" srcId="{C89DB086-5BEE-45C3-A078-25CCFE9E16F1}" destId="{9173B13A-305B-4036-8E9C-93A68C62C0AD}" srcOrd="0" destOrd="0" presId="urn:microsoft.com/office/officeart/2005/8/layout/hierarchy2"/>
    <dgm:cxn modelId="{8AE2B9FA-547F-43BB-B3D1-CE2928006A07}" type="presParOf" srcId="{C89DB086-5BEE-45C3-A078-25CCFE9E16F1}" destId="{4D6CED22-E025-4CD0-AAFE-C902F26F4A2C}" srcOrd="1" destOrd="0" presId="urn:microsoft.com/office/officeart/2005/8/layout/hierarchy2"/>
    <dgm:cxn modelId="{9E2DFA0F-AC47-4384-899A-746D491C0C86}" type="presParOf" srcId="{A7AFE459-8672-4365-9E77-3E035DCF7247}" destId="{12730AD9-7E7B-4E86-AECF-D752D8EB3FB1}" srcOrd="2" destOrd="0" presId="urn:microsoft.com/office/officeart/2005/8/layout/hierarchy2"/>
    <dgm:cxn modelId="{77B7E356-2333-4B61-93E4-37FF4253A564}" type="presParOf" srcId="{12730AD9-7E7B-4E86-AECF-D752D8EB3FB1}" destId="{F80B36BA-5766-4E86-8483-15DCE9A906F4}" srcOrd="0" destOrd="0" presId="urn:microsoft.com/office/officeart/2005/8/layout/hierarchy2"/>
    <dgm:cxn modelId="{D2140EFA-6200-44E4-A0CA-4BAC7F95FDBD}" type="presParOf" srcId="{A7AFE459-8672-4365-9E77-3E035DCF7247}" destId="{9EE28004-CE21-45D0-92AD-D9A0AE303A65}" srcOrd="3" destOrd="0" presId="urn:microsoft.com/office/officeart/2005/8/layout/hierarchy2"/>
    <dgm:cxn modelId="{0270411F-C6DC-43FD-9ADC-17E422EB7F24}" type="presParOf" srcId="{9EE28004-CE21-45D0-92AD-D9A0AE303A65}" destId="{C35F5553-201D-4A3C-9292-BBA9137A0493}" srcOrd="0" destOrd="0" presId="urn:microsoft.com/office/officeart/2005/8/layout/hierarchy2"/>
    <dgm:cxn modelId="{E9E41836-F2A7-4828-A14D-A4EEAE11B55F}" type="presParOf" srcId="{9EE28004-CE21-45D0-92AD-D9A0AE303A65}" destId="{5345D4CC-A476-43C1-A1B7-64DE7FB03682}" srcOrd="1" destOrd="0" presId="urn:microsoft.com/office/officeart/2005/8/layout/hierarchy2"/>
    <dgm:cxn modelId="{89C0E51F-B14F-4BC3-A090-09050C1A251B}" type="presParOf" srcId="{A7AFE459-8672-4365-9E77-3E035DCF7247}" destId="{178EB1FD-306A-4F4E-A579-D377C445C60A}" srcOrd="4" destOrd="0" presId="urn:microsoft.com/office/officeart/2005/8/layout/hierarchy2"/>
    <dgm:cxn modelId="{0A11A76E-9133-4D58-BEA2-B92B913DBDE0}" type="presParOf" srcId="{178EB1FD-306A-4F4E-A579-D377C445C60A}" destId="{FD4EEF3D-13A9-4E08-9C12-9822568BC2BF}" srcOrd="0" destOrd="0" presId="urn:microsoft.com/office/officeart/2005/8/layout/hierarchy2"/>
    <dgm:cxn modelId="{9BF50C69-ED15-4C6E-8CDF-C014D8EAC068}" type="presParOf" srcId="{A7AFE459-8672-4365-9E77-3E035DCF7247}" destId="{105A8C54-B063-42B6-BEB8-EA968553D990}" srcOrd="5" destOrd="0" presId="urn:microsoft.com/office/officeart/2005/8/layout/hierarchy2"/>
    <dgm:cxn modelId="{5CB2A2E6-5250-4973-A2A4-4370F0649F0B}" type="presParOf" srcId="{105A8C54-B063-42B6-BEB8-EA968553D990}" destId="{BB5FBBA4-F5F2-4B87-89C1-F5F86B43FCDC}" srcOrd="0" destOrd="0" presId="urn:microsoft.com/office/officeart/2005/8/layout/hierarchy2"/>
    <dgm:cxn modelId="{24267A41-CF5E-445A-A11C-ED82F49375E5}" type="presParOf" srcId="{105A8C54-B063-42B6-BEB8-EA968553D990}" destId="{C2D26CE8-54E8-4D27-BA60-21F3355546BE}" srcOrd="1" destOrd="0" presId="urn:microsoft.com/office/officeart/2005/8/layout/hierarchy2"/>
    <dgm:cxn modelId="{DFE016F1-A3F3-434F-854D-70D655791CE3}" type="presParOf" srcId="{A7AFE459-8672-4365-9E77-3E035DCF7247}" destId="{83C6D1BD-2273-4D8F-9816-F6B186DC407C}" srcOrd="6" destOrd="0" presId="urn:microsoft.com/office/officeart/2005/8/layout/hierarchy2"/>
    <dgm:cxn modelId="{0D5FBC6E-EDF4-4A02-8B94-F3FD4F5DEF3F}" type="presParOf" srcId="{83C6D1BD-2273-4D8F-9816-F6B186DC407C}" destId="{FC4EB346-5F6D-4D78-B1E5-0EEA914CE85D}" srcOrd="0" destOrd="0" presId="urn:microsoft.com/office/officeart/2005/8/layout/hierarchy2"/>
    <dgm:cxn modelId="{3852FA63-F8C9-4A3B-909C-F5A50BDDB3C7}" type="presParOf" srcId="{A7AFE459-8672-4365-9E77-3E035DCF7247}" destId="{AB8836F4-2B36-4A9C-A2B6-AD1FED7F9D4D}" srcOrd="7" destOrd="0" presId="urn:microsoft.com/office/officeart/2005/8/layout/hierarchy2"/>
    <dgm:cxn modelId="{D6515437-0F53-486F-AC61-C85E0E019815}" type="presParOf" srcId="{AB8836F4-2B36-4A9C-A2B6-AD1FED7F9D4D}" destId="{116028B6-F7B4-40B7-98ED-B9378AEDBA9E}" srcOrd="0" destOrd="0" presId="urn:microsoft.com/office/officeart/2005/8/layout/hierarchy2"/>
    <dgm:cxn modelId="{0F656DDB-7F4E-4B72-9B4E-5AA9B195C806}" type="presParOf" srcId="{AB8836F4-2B36-4A9C-A2B6-AD1FED7F9D4D}" destId="{08645166-0C42-4D74-8051-D66F47D7BB42}" srcOrd="1" destOrd="0" presId="urn:microsoft.com/office/officeart/2005/8/layout/hierarchy2"/>
    <dgm:cxn modelId="{6BCD494D-91DF-40E5-ADC5-238C45E6CE52}" type="presParOf" srcId="{A7AFE459-8672-4365-9E77-3E035DCF7247}" destId="{49E307B6-405C-423D-8D05-15C321303263}" srcOrd="8" destOrd="0" presId="urn:microsoft.com/office/officeart/2005/8/layout/hierarchy2"/>
    <dgm:cxn modelId="{C90B523D-A71B-4C44-BFE9-B7A66EC34FFD}" type="presParOf" srcId="{49E307B6-405C-423D-8D05-15C321303263}" destId="{7056E1CF-98F7-44D8-A28E-3F9D35A78CAF}" srcOrd="0" destOrd="0" presId="urn:microsoft.com/office/officeart/2005/8/layout/hierarchy2"/>
    <dgm:cxn modelId="{5FD6BC76-E31A-4ADD-9910-CAB04538C4DD}" type="presParOf" srcId="{A7AFE459-8672-4365-9E77-3E035DCF7247}" destId="{4369DB52-47AA-4A9C-9F2E-F77DEB1E124E}" srcOrd="9" destOrd="0" presId="urn:microsoft.com/office/officeart/2005/8/layout/hierarchy2"/>
    <dgm:cxn modelId="{BCDF1101-4E1C-45AF-AD15-DEA841BA989A}" type="presParOf" srcId="{4369DB52-47AA-4A9C-9F2E-F77DEB1E124E}" destId="{DEC4E38C-5EC9-4583-846A-8003FE2CB8CF}" srcOrd="0" destOrd="0" presId="urn:microsoft.com/office/officeart/2005/8/layout/hierarchy2"/>
    <dgm:cxn modelId="{C81492F4-20C1-4405-9EB8-62912AFBC228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 vert="vert270"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D67C64F5-1326-4446-B65A-E44FC7077EC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1857</a:t>
          </a:r>
        </a:p>
      </dgm:t>
    </dgm:pt>
    <dgm:pt modelId="{44D6A76E-EB5A-4250-B30F-A980145BBDCE}" type="parTrans" cxnId="{6739AA82-97C6-440C-9205-FE8FB04D1703}">
      <dgm:prSet/>
      <dgm:spPr/>
      <dgm:t>
        <a:bodyPr/>
        <a:lstStyle/>
        <a:p>
          <a:endParaRPr lang="en-US"/>
        </a:p>
      </dgm:t>
    </dgm:pt>
    <dgm:pt modelId="{3C89C722-1AB7-4F52-8814-68BBFA240B08}" type="sibTrans" cxnId="{6739AA82-97C6-440C-9205-FE8FB04D1703}">
      <dgm:prSet/>
      <dgm:spPr/>
      <dgm:t>
        <a:bodyPr/>
        <a:lstStyle/>
        <a:p>
          <a:endParaRPr lang="en-US"/>
        </a:p>
      </dgm:t>
    </dgm:pt>
    <dgm:pt modelId="{220C113D-9A75-4B51-82D0-B9AAB311B581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Reformers</a:t>
          </a:r>
        </a:p>
      </dgm:t>
    </dgm:pt>
    <dgm:pt modelId="{7C26204A-5FD4-4CD4-A610-F8DD00EC1431}" type="parTrans" cxnId="{F79F3242-A5DA-4C9E-B479-F9B027AA24DE}">
      <dgm:prSet/>
      <dgm:spPr/>
      <dgm:t>
        <a:bodyPr/>
        <a:lstStyle/>
        <a:p>
          <a:endParaRPr lang="en-US"/>
        </a:p>
      </dgm:t>
    </dgm:pt>
    <dgm:pt modelId="{6473CE8D-0988-4B48-85FF-536CF7E2076F}" type="sibTrans" cxnId="{F79F3242-A5DA-4C9E-B479-F9B027AA24DE}">
      <dgm:prSet/>
      <dgm:spPr/>
      <dgm:t>
        <a:bodyPr/>
        <a:lstStyle/>
        <a:p>
          <a:endParaRPr lang="en-US"/>
        </a:p>
      </dgm:t>
    </dgm:pt>
    <dgm:pt modelId="{5F1FEB53-87E0-4B62-8661-434887D41F68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Moderate-Extremist</a:t>
          </a:r>
        </a:p>
      </dgm:t>
    </dgm:pt>
    <dgm:pt modelId="{D579152E-EE70-44C1-B461-018558088767}" type="parTrans" cxnId="{E6E8D74E-1D2F-433D-BE5C-7883FC604D98}">
      <dgm:prSet/>
      <dgm:spPr/>
      <dgm:t>
        <a:bodyPr/>
        <a:lstStyle/>
        <a:p>
          <a:endParaRPr lang="en-US"/>
        </a:p>
      </dgm:t>
    </dgm:pt>
    <dgm:pt modelId="{B2CEF5A7-A85A-4A6A-BFC5-EE7466A22C8F}" type="sibTrans" cxnId="{E6E8D74E-1D2F-433D-BE5C-7883FC604D98}">
      <dgm:prSet/>
      <dgm:spPr/>
      <dgm:t>
        <a:bodyPr/>
        <a:lstStyle/>
        <a:p>
          <a:endParaRPr lang="en-US"/>
        </a:p>
      </dgm:t>
    </dgm:pt>
    <dgm:pt modelId="{AEE85F59-0EF3-4D42-811B-F1269EACA4F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Gandhi</a:t>
          </a:r>
        </a:p>
      </dgm:t>
    </dgm:pt>
    <dgm:pt modelId="{F08899C2-92EB-4E43-B6A3-94A3E8715050}" type="parTrans" cxnId="{3477A020-4285-4D27-9D14-1673EAD787E1}">
      <dgm:prSet/>
      <dgm:spPr/>
      <dgm:t>
        <a:bodyPr/>
        <a:lstStyle/>
        <a:p>
          <a:endParaRPr lang="en-US"/>
        </a:p>
      </dgm:t>
    </dgm:pt>
    <dgm:pt modelId="{7D5045C0-A0F7-41BC-BF85-D16DA1E84B1A}" type="sibTrans" cxnId="{3477A020-4285-4D27-9D14-1673EAD787E1}">
      <dgm:prSet/>
      <dgm:spPr/>
      <dgm:t>
        <a:bodyPr/>
        <a:lstStyle/>
        <a:p>
          <a:endParaRPr lang="en-US"/>
        </a:p>
      </dgm:t>
    </dgm:pt>
    <dgm:pt modelId="{4BAA231F-6EE1-4398-8D2F-6F0561B14014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British Reponses</a:t>
          </a:r>
        </a:p>
      </dgm:t>
    </dgm:pt>
    <dgm:pt modelId="{8DC56698-1F38-4393-ABD2-8BC430F36EC6}" type="parTrans" cxnId="{B607F9FB-F7CA-422C-9E13-5E4D466110D7}">
      <dgm:prSet/>
      <dgm:spPr/>
      <dgm:t>
        <a:bodyPr/>
        <a:lstStyle/>
        <a:p>
          <a:endParaRPr lang="en-US"/>
        </a:p>
      </dgm:t>
    </dgm:pt>
    <dgm:pt modelId="{A33761B8-DD39-40D8-9825-19A06FC1CC17}" type="sibTrans" cxnId="{B607F9FB-F7CA-422C-9E13-5E4D466110D7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50419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F91E60C9-7CCD-487D-93AD-27C35BEEE285}" type="pres">
      <dgm:prSet presAssocID="{44D6A76E-EB5A-4250-B30F-A980145BBDCE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711A2CD1-B6CF-4780-B540-493646B04153}" type="pres">
      <dgm:prSet presAssocID="{44D6A76E-EB5A-4250-B30F-A980145BBDCE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F044266-60CE-4B48-B51B-1A4DAFFC211B}" type="pres">
      <dgm:prSet presAssocID="{D67C64F5-1326-4446-B65A-E44FC7077ECA}" presName="root2" presStyleCnt="0"/>
      <dgm:spPr/>
    </dgm:pt>
    <dgm:pt modelId="{02BBF025-C6E4-4917-9C03-02C3B5D3CE43}" type="pres">
      <dgm:prSet presAssocID="{D67C64F5-1326-4446-B65A-E44FC7077ECA}" presName="LevelTwoTextNode" presStyleLbl="node3" presStyleIdx="0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56E509-876A-476F-A77D-6D096267F0C1}" type="pres">
      <dgm:prSet presAssocID="{D67C64F5-1326-4446-B65A-E44FC7077ECA}" presName="level3hierChild" presStyleCnt="0"/>
      <dgm:spPr/>
    </dgm:pt>
    <dgm:pt modelId="{51E7BAAE-BA38-457A-AFB5-6D1931DAEF87}" type="pres">
      <dgm:prSet presAssocID="{7C26204A-5FD4-4CD4-A610-F8DD00EC1431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BCA293EA-D011-49AB-92B7-21D1F9EB54D4}" type="pres">
      <dgm:prSet presAssocID="{7C26204A-5FD4-4CD4-A610-F8DD00EC1431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915891B-9EB5-47B5-8413-4489AA9B4AB1}" type="pres">
      <dgm:prSet presAssocID="{220C113D-9A75-4B51-82D0-B9AAB311B581}" presName="root2" presStyleCnt="0"/>
      <dgm:spPr/>
    </dgm:pt>
    <dgm:pt modelId="{4576A533-A044-44E8-9DCF-31379CEA624C}" type="pres">
      <dgm:prSet presAssocID="{220C113D-9A75-4B51-82D0-B9AAB311B581}" presName="LevelTwoTextNode" presStyleLbl="node3" presStyleIdx="1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15EE11-68DC-4445-8F2C-FECAACC609BB}" type="pres">
      <dgm:prSet presAssocID="{220C113D-9A75-4B51-82D0-B9AAB311B581}" presName="level3hierChild" presStyleCnt="0"/>
      <dgm:spPr/>
    </dgm:pt>
    <dgm:pt modelId="{326D8887-5373-4BA2-8937-FCEFAFF22D71}" type="pres">
      <dgm:prSet presAssocID="{D579152E-EE70-44C1-B461-018558088767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027C6A55-9114-4272-8150-4349195D87EE}" type="pres">
      <dgm:prSet presAssocID="{D579152E-EE70-44C1-B461-018558088767}" presName="connTx" presStyleLbl="parChTrans1D3" presStyleIdx="2" presStyleCnt="5"/>
      <dgm:spPr/>
      <dgm:t>
        <a:bodyPr/>
        <a:lstStyle/>
        <a:p>
          <a:endParaRPr lang="en-US"/>
        </a:p>
      </dgm:t>
    </dgm:pt>
    <dgm:pt modelId="{A0A7C29E-0EB1-497B-917C-183AAB521EFC}" type="pres">
      <dgm:prSet presAssocID="{5F1FEB53-87E0-4B62-8661-434887D41F68}" presName="root2" presStyleCnt="0"/>
      <dgm:spPr/>
    </dgm:pt>
    <dgm:pt modelId="{BB79DF58-6680-4D2E-8981-34FD610C7174}" type="pres">
      <dgm:prSet presAssocID="{5F1FEB53-87E0-4B62-8661-434887D41F68}" presName="LevelTwoTextNode" presStyleLbl="node3" presStyleIdx="2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5DAC6F-66DA-4938-B37F-9011BB7CB683}" type="pres">
      <dgm:prSet presAssocID="{5F1FEB53-87E0-4B62-8661-434887D41F68}" presName="level3hierChild" presStyleCnt="0"/>
      <dgm:spPr/>
    </dgm:pt>
    <dgm:pt modelId="{E31E8503-0082-4408-B911-C5F169C238E1}" type="pres">
      <dgm:prSet presAssocID="{F08899C2-92EB-4E43-B6A3-94A3E8715050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BA8618C5-5F82-4110-AD74-81D83B2DA567}" type="pres">
      <dgm:prSet presAssocID="{F08899C2-92EB-4E43-B6A3-94A3E8715050}" presName="connTx" presStyleLbl="parChTrans1D3" presStyleIdx="3" presStyleCnt="5"/>
      <dgm:spPr/>
      <dgm:t>
        <a:bodyPr/>
        <a:lstStyle/>
        <a:p>
          <a:endParaRPr lang="en-US"/>
        </a:p>
      </dgm:t>
    </dgm:pt>
    <dgm:pt modelId="{D3522C97-FB83-4B5E-B8A5-809EFD38BAC0}" type="pres">
      <dgm:prSet presAssocID="{AEE85F59-0EF3-4D42-811B-F1269EACA4FC}" presName="root2" presStyleCnt="0"/>
      <dgm:spPr/>
    </dgm:pt>
    <dgm:pt modelId="{5B81B9DC-B0B8-41AF-BE96-62F65F22804E}" type="pres">
      <dgm:prSet presAssocID="{AEE85F59-0EF3-4D42-811B-F1269EACA4FC}" presName="LevelTwoTextNode" presStyleLbl="node3" presStyleIdx="3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259A53-660C-4458-A203-825515FDBA21}" type="pres">
      <dgm:prSet presAssocID="{AEE85F59-0EF3-4D42-811B-F1269EACA4FC}" presName="level3hierChild" presStyleCnt="0"/>
      <dgm:spPr/>
    </dgm:pt>
    <dgm:pt modelId="{F7B0F6F7-E827-4527-81DE-D50210E1DC80}" type="pres">
      <dgm:prSet presAssocID="{8DC56698-1F38-4393-ABD2-8BC430F36EC6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02BD7A0C-5F8C-4DEC-AB80-D8B3DA862104}" type="pres">
      <dgm:prSet presAssocID="{8DC56698-1F38-4393-ABD2-8BC430F36EC6}" presName="connTx" presStyleLbl="parChTrans1D3" presStyleIdx="4" presStyleCnt="5"/>
      <dgm:spPr/>
      <dgm:t>
        <a:bodyPr/>
        <a:lstStyle/>
        <a:p>
          <a:endParaRPr lang="en-US"/>
        </a:p>
      </dgm:t>
    </dgm:pt>
    <dgm:pt modelId="{A9B6B630-1FF5-48FB-BE3A-9A10EB27BFC3}" type="pres">
      <dgm:prSet presAssocID="{4BAA231F-6EE1-4398-8D2F-6F0561B14014}" presName="root2" presStyleCnt="0"/>
      <dgm:spPr/>
    </dgm:pt>
    <dgm:pt modelId="{CA808E3D-F068-4C3B-90ED-7DCB35AECCA3}" type="pres">
      <dgm:prSet presAssocID="{4BAA231F-6EE1-4398-8D2F-6F0561B14014}" presName="LevelTwoTextNode" presStyleLbl="node3" presStyleIdx="4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B094F7-BD68-4111-A9DC-7405E8D16866}" type="pres">
      <dgm:prSet presAssocID="{4BAA231F-6EE1-4398-8D2F-6F0561B14014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B607F9FB-F7CA-422C-9E13-5E4D466110D7}" srcId="{D44C56D4-679E-4EB2-A77D-FAC4AE18FD30}" destId="{4BAA231F-6EE1-4398-8D2F-6F0561B14014}" srcOrd="4" destOrd="0" parTransId="{8DC56698-1F38-4393-ABD2-8BC430F36EC6}" sibTransId="{A33761B8-DD39-40D8-9825-19A06FC1CC17}"/>
    <dgm:cxn modelId="{EC1CDE09-8783-477F-ACE5-38C1FA212D01}" type="presOf" srcId="{8DC56698-1F38-4393-ABD2-8BC430F36EC6}" destId="{F7B0F6F7-E827-4527-81DE-D50210E1DC80}" srcOrd="0" destOrd="0" presId="urn:microsoft.com/office/officeart/2005/8/layout/hierarchy2"/>
    <dgm:cxn modelId="{44C1BF10-2083-4599-B1D6-548F2356636E}" type="presOf" srcId="{965FA67A-CEFA-49F5-8BCF-53BE3761B407}" destId="{49E307B6-405C-423D-8D05-15C321303263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6739AA82-97C6-440C-9205-FE8FB04D1703}" srcId="{D44C56D4-679E-4EB2-A77D-FAC4AE18FD30}" destId="{D67C64F5-1326-4446-B65A-E44FC7077ECA}" srcOrd="0" destOrd="0" parTransId="{44D6A76E-EB5A-4250-B30F-A980145BBDCE}" sibTransId="{3C89C722-1AB7-4F52-8814-68BBFA240B08}"/>
    <dgm:cxn modelId="{303B1465-33A8-4071-91AE-05D1F4A78F3C}" type="presOf" srcId="{220C113D-9A75-4B51-82D0-B9AAB311B581}" destId="{4576A533-A044-44E8-9DCF-31379CEA624C}" srcOrd="0" destOrd="0" presId="urn:microsoft.com/office/officeart/2005/8/layout/hierarchy2"/>
    <dgm:cxn modelId="{62EB0F2A-995F-43F4-9BE8-5B67D7ABC90E}" type="presOf" srcId="{9B7D5872-F7AC-48E9-92E2-57011AC08FF4}" destId="{DEC4E38C-5EC9-4583-846A-8003FE2CB8CF}" srcOrd="0" destOrd="0" presId="urn:microsoft.com/office/officeart/2005/8/layout/hierarchy2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7F11DC36-77EC-4EE8-8B12-A43A3399BDEA}" type="presOf" srcId="{AEE85F59-0EF3-4D42-811B-F1269EACA4FC}" destId="{5B81B9DC-B0B8-41AF-BE96-62F65F22804E}" srcOrd="0" destOrd="0" presId="urn:microsoft.com/office/officeart/2005/8/layout/hierarchy2"/>
    <dgm:cxn modelId="{F467875D-E208-49E1-9B14-663D2CA00287}" type="presOf" srcId="{3B704D81-42C6-4BA5-97D0-9982E019E4C9}" destId="{12730AD9-7E7B-4E86-AECF-D752D8EB3FB1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8625B67E-B6E5-4C78-B271-4406C2461A1A}" type="presOf" srcId="{3B704D81-42C6-4BA5-97D0-9982E019E4C9}" destId="{F80B36BA-5766-4E86-8483-15DCE9A906F4}" srcOrd="1" destOrd="0" presId="urn:microsoft.com/office/officeart/2005/8/layout/hierarchy2"/>
    <dgm:cxn modelId="{1D1BBB51-A08F-4ED6-B72D-DF56E08B0F1F}" type="presOf" srcId="{4349AA21-EA20-4587-9133-F0395CC392A7}" destId="{6762686D-78D7-49D4-8885-F40D0CEB8CF0}" srcOrd="0" destOrd="0" presId="urn:microsoft.com/office/officeart/2005/8/layout/hierarchy2"/>
    <dgm:cxn modelId="{CB4F2A6D-D366-45D7-ADE4-28978275A99C}" type="presOf" srcId="{BECDC57C-8F63-40AC-9421-9E74219C88F9}" destId="{116028B6-F7B4-40B7-98ED-B9378AEDBA9E}" srcOrd="0" destOrd="0" presId="urn:microsoft.com/office/officeart/2005/8/layout/hierarchy2"/>
    <dgm:cxn modelId="{916FE918-1E96-4953-9874-CCA3DB51EF90}" type="presOf" srcId="{D579152E-EE70-44C1-B461-018558088767}" destId="{326D8887-5373-4BA2-8937-FCEFAFF22D71}" srcOrd="0" destOrd="0" presId="urn:microsoft.com/office/officeart/2005/8/layout/hierarchy2"/>
    <dgm:cxn modelId="{8F0D22F7-C049-431B-AF13-20D27F8FADAE}" type="presOf" srcId="{EBDC13BB-B197-4E1F-92CD-1C12AF0BA814}" destId="{C840E4BD-BCBF-425E-9BD6-B1382E914185}" srcOrd="0" destOrd="0" presId="urn:microsoft.com/office/officeart/2005/8/layout/hierarchy2"/>
    <dgm:cxn modelId="{27387597-9378-4BFE-9BF2-E4390F620496}" type="presOf" srcId="{F08899C2-92EB-4E43-B6A3-94A3E8715050}" destId="{BA8618C5-5F82-4110-AD74-81D83B2DA567}" srcOrd="1" destOrd="0" presId="urn:microsoft.com/office/officeart/2005/8/layout/hierarchy2"/>
    <dgm:cxn modelId="{3477A020-4285-4D27-9D14-1673EAD787E1}" srcId="{D44C56D4-679E-4EB2-A77D-FAC4AE18FD30}" destId="{AEE85F59-0EF3-4D42-811B-F1269EACA4FC}" srcOrd="3" destOrd="0" parTransId="{F08899C2-92EB-4E43-B6A3-94A3E8715050}" sibTransId="{7D5045C0-A0F7-41BC-BF85-D16DA1E84B1A}"/>
    <dgm:cxn modelId="{7FEDC398-8AEF-4EE4-809A-C7A869C51FC5}" type="presOf" srcId="{44D6A76E-EB5A-4250-B30F-A980145BBDCE}" destId="{711A2CD1-B6CF-4780-B540-493646B04153}" srcOrd="1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7BA9BCD7-1834-418F-B05A-6D3D8ED55CD4}" type="presOf" srcId="{7245959D-B8DA-4CB1-996D-7BD6422CF78E}" destId="{178EB1FD-306A-4F4E-A579-D377C445C60A}" srcOrd="0" destOrd="0" presId="urn:microsoft.com/office/officeart/2005/8/layout/hierarchy2"/>
    <dgm:cxn modelId="{24AC6328-23D2-4B97-A757-D0AB9986C9A8}" type="presOf" srcId="{7C26204A-5FD4-4CD4-A610-F8DD00EC1431}" destId="{BCA293EA-D011-49AB-92B7-21D1F9EB54D4}" srcOrd="1" destOrd="0" presId="urn:microsoft.com/office/officeart/2005/8/layout/hierarchy2"/>
    <dgm:cxn modelId="{8FFBDD62-D162-42CB-A348-C0A4B18BA166}" type="presOf" srcId="{7245959D-B8DA-4CB1-996D-7BD6422CF78E}" destId="{FD4EEF3D-13A9-4E08-9C12-9822568BC2BF}" srcOrd="1" destOrd="0" presId="urn:microsoft.com/office/officeart/2005/8/layout/hierarchy2"/>
    <dgm:cxn modelId="{9B1AE82C-8783-4956-8405-097139BE876F}" type="presOf" srcId="{D44C56D4-679E-4EB2-A77D-FAC4AE18FD30}" destId="{BB5FBBA4-F5F2-4B87-89C1-F5F86B43FCDC}" srcOrd="0" destOrd="0" presId="urn:microsoft.com/office/officeart/2005/8/layout/hierarchy2"/>
    <dgm:cxn modelId="{2127B785-2CC1-4500-88E6-733CCB721787}" type="presOf" srcId="{7C26204A-5FD4-4CD4-A610-F8DD00EC1431}" destId="{51E7BAAE-BA38-457A-AFB5-6D1931DAEF87}" srcOrd="0" destOrd="0" presId="urn:microsoft.com/office/officeart/2005/8/layout/hierarchy2"/>
    <dgm:cxn modelId="{2DDF1A8C-99C0-448D-98CF-1CAA4522BEE5}" type="presOf" srcId="{D579152E-EE70-44C1-B461-018558088767}" destId="{027C6A55-9114-4272-8150-4349195D87EE}" srcOrd="1" destOrd="0" presId="urn:microsoft.com/office/officeart/2005/8/layout/hierarchy2"/>
    <dgm:cxn modelId="{E7316CF0-2BBF-4B78-A119-883B7960C00B}" type="presOf" srcId="{965FA67A-CEFA-49F5-8BCF-53BE3761B407}" destId="{7056E1CF-98F7-44D8-A28E-3F9D35A78CAF}" srcOrd="1" destOrd="0" presId="urn:microsoft.com/office/officeart/2005/8/layout/hierarchy2"/>
    <dgm:cxn modelId="{4734F6AB-FAAD-44DA-AF9F-4BBA317ECAFA}" type="presOf" srcId="{D12826CD-2339-411D-9FA6-194EE7197FE9}" destId="{6EA9CF01-7600-495D-9CE2-C22796A4724D}" srcOrd="0" destOrd="0" presId="urn:microsoft.com/office/officeart/2005/8/layout/hierarchy2"/>
    <dgm:cxn modelId="{E38E0722-3FB0-4383-AA3A-98E0B3EA2E45}" type="presOf" srcId="{EDE16108-9407-4784-8698-BB505E1106F8}" destId="{83C6D1BD-2273-4D8F-9816-F6B186DC407C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BDDBA06D-ACF1-4F43-9521-43C8338FBD5D}" type="presOf" srcId="{44D6A76E-EB5A-4250-B30F-A980145BBDCE}" destId="{F91E60C9-7CCD-487D-93AD-27C35BEEE285}" srcOrd="0" destOrd="0" presId="urn:microsoft.com/office/officeart/2005/8/layout/hierarchy2"/>
    <dgm:cxn modelId="{1992A9EA-1038-42BB-9B72-16482CC5F915}" type="presOf" srcId="{4349AA21-EA20-4587-9133-F0395CC392A7}" destId="{B9279982-1A60-49B7-8CB8-3D44914816C0}" srcOrd="1" destOrd="0" presId="urn:microsoft.com/office/officeart/2005/8/layout/hierarchy2"/>
    <dgm:cxn modelId="{B47A3043-5EBD-47BB-A938-61AD72082924}" type="presOf" srcId="{EDE16108-9407-4784-8698-BB505E1106F8}" destId="{FC4EB346-5F6D-4D78-B1E5-0EEA914CE85D}" srcOrd="1" destOrd="0" presId="urn:microsoft.com/office/officeart/2005/8/layout/hierarchy2"/>
    <dgm:cxn modelId="{D37C1806-7C03-4ADB-BBD9-C40E6472F744}" type="presOf" srcId="{5F1FEB53-87E0-4B62-8661-434887D41F68}" destId="{BB79DF58-6680-4D2E-8981-34FD610C7174}" srcOrd="0" destOrd="0" presId="urn:microsoft.com/office/officeart/2005/8/layout/hierarchy2"/>
    <dgm:cxn modelId="{ADDD143A-BC10-45CF-83CA-DB486B624E13}" type="presOf" srcId="{3EE9E582-6D64-4FE1-A4F2-E4800021F88D}" destId="{C35F5553-201D-4A3C-9292-BBA9137A0493}" srcOrd="0" destOrd="0" presId="urn:microsoft.com/office/officeart/2005/8/layout/hierarchy2"/>
    <dgm:cxn modelId="{F79F3242-A5DA-4C9E-B479-F9B027AA24DE}" srcId="{D44C56D4-679E-4EB2-A77D-FAC4AE18FD30}" destId="{220C113D-9A75-4B51-82D0-B9AAB311B581}" srcOrd="1" destOrd="0" parTransId="{7C26204A-5FD4-4CD4-A610-F8DD00EC1431}" sibTransId="{6473CE8D-0988-4B48-85FF-536CF7E2076F}"/>
    <dgm:cxn modelId="{6A298961-AD55-4E3D-9EAD-29B2EA48198B}" type="presOf" srcId="{D67C64F5-1326-4446-B65A-E44FC7077ECA}" destId="{02BBF025-C6E4-4917-9C03-02C3B5D3CE43}" srcOrd="0" destOrd="0" presId="urn:microsoft.com/office/officeart/2005/8/layout/hierarchy2"/>
    <dgm:cxn modelId="{8D6C06B8-D6DB-477B-90D4-3417C8685CC5}" type="presOf" srcId="{F08899C2-92EB-4E43-B6A3-94A3E8715050}" destId="{E31E8503-0082-4408-B911-C5F169C238E1}" srcOrd="0" destOrd="0" presId="urn:microsoft.com/office/officeart/2005/8/layout/hierarchy2"/>
    <dgm:cxn modelId="{2E0FBB6C-F063-4A68-9199-9542797B63BE}" type="presOf" srcId="{4BAA231F-6EE1-4398-8D2F-6F0561B14014}" destId="{CA808E3D-F068-4C3B-90ED-7DCB35AECCA3}" srcOrd="0" destOrd="0" presId="urn:microsoft.com/office/officeart/2005/8/layout/hierarchy2"/>
    <dgm:cxn modelId="{2785008E-B575-4CF0-B83B-46FCD585AC94}" type="presOf" srcId="{8DC56698-1F38-4393-ABD2-8BC430F36EC6}" destId="{02BD7A0C-5F8C-4DEC-AB80-D8B3DA862104}" srcOrd="1" destOrd="0" presId="urn:microsoft.com/office/officeart/2005/8/layout/hierarchy2"/>
    <dgm:cxn modelId="{E6E8D74E-1D2F-433D-BE5C-7883FC604D98}" srcId="{D44C56D4-679E-4EB2-A77D-FAC4AE18FD30}" destId="{5F1FEB53-87E0-4B62-8661-434887D41F68}" srcOrd="2" destOrd="0" parTransId="{D579152E-EE70-44C1-B461-018558088767}" sibTransId="{B2CEF5A7-A85A-4A6A-BFC5-EE7466A22C8F}"/>
    <dgm:cxn modelId="{01A89AC3-E61B-4737-9337-9302EC132ED7}" type="presOf" srcId="{D247F547-DC35-47CD-A8F0-892C402CB6B8}" destId="{9173B13A-305B-4036-8E9C-93A68C62C0AD}" srcOrd="0" destOrd="0" presId="urn:microsoft.com/office/officeart/2005/8/layout/hierarchy2"/>
    <dgm:cxn modelId="{65534042-32E8-43C5-AF88-FF49100C8615}" type="presParOf" srcId="{6EA9CF01-7600-495D-9CE2-C22796A4724D}" destId="{BAAA2ED6-281A-4A61-8AF8-24A6653E19BD}" srcOrd="0" destOrd="0" presId="urn:microsoft.com/office/officeart/2005/8/layout/hierarchy2"/>
    <dgm:cxn modelId="{0A2FE3A0-D0ED-4C07-9990-1C2C05ECC48D}" type="presParOf" srcId="{BAAA2ED6-281A-4A61-8AF8-24A6653E19BD}" destId="{C840E4BD-BCBF-425E-9BD6-B1382E914185}" srcOrd="0" destOrd="0" presId="urn:microsoft.com/office/officeart/2005/8/layout/hierarchy2"/>
    <dgm:cxn modelId="{E5FFBF31-2274-48D7-B73C-BEE661A16592}" type="presParOf" srcId="{BAAA2ED6-281A-4A61-8AF8-24A6653E19BD}" destId="{A7AFE459-8672-4365-9E77-3E035DCF7247}" srcOrd="1" destOrd="0" presId="urn:microsoft.com/office/officeart/2005/8/layout/hierarchy2"/>
    <dgm:cxn modelId="{A47F8057-1353-4E2D-AA1D-BC55344C745D}" type="presParOf" srcId="{A7AFE459-8672-4365-9E77-3E035DCF7247}" destId="{6762686D-78D7-49D4-8885-F40D0CEB8CF0}" srcOrd="0" destOrd="0" presId="urn:microsoft.com/office/officeart/2005/8/layout/hierarchy2"/>
    <dgm:cxn modelId="{B36A9732-BD2A-449B-BD2A-4FCB637D5C43}" type="presParOf" srcId="{6762686D-78D7-49D4-8885-F40D0CEB8CF0}" destId="{B9279982-1A60-49B7-8CB8-3D44914816C0}" srcOrd="0" destOrd="0" presId="urn:microsoft.com/office/officeart/2005/8/layout/hierarchy2"/>
    <dgm:cxn modelId="{96657EAB-EFAA-4DF3-929B-3ED7852ACC9C}" type="presParOf" srcId="{A7AFE459-8672-4365-9E77-3E035DCF7247}" destId="{C89DB086-5BEE-45C3-A078-25CCFE9E16F1}" srcOrd="1" destOrd="0" presId="urn:microsoft.com/office/officeart/2005/8/layout/hierarchy2"/>
    <dgm:cxn modelId="{212203BE-8DA3-4B46-BF3A-52D22BDF1869}" type="presParOf" srcId="{C89DB086-5BEE-45C3-A078-25CCFE9E16F1}" destId="{9173B13A-305B-4036-8E9C-93A68C62C0AD}" srcOrd="0" destOrd="0" presId="urn:microsoft.com/office/officeart/2005/8/layout/hierarchy2"/>
    <dgm:cxn modelId="{830A8344-618F-4BAA-A403-3B4C0CE3EE05}" type="presParOf" srcId="{C89DB086-5BEE-45C3-A078-25CCFE9E16F1}" destId="{4D6CED22-E025-4CD0-AAFE-C902F26F4A2C}" srcOrd="1" destOrd="0" presId="urn:microsoft.com/office/officeart/2005/8/layout/hierarchy2"/>
    <dgm:cxn modelId="{92533215-E681-48D2-A7EF-85A30012E7B9}" type="presParOf" srcId="{A7AFE459-8672-4365-9E77-3E035DCF7247}" destId="{12730AD9-7E7B-4E86-AECF-D752D8EB3FB1}" srcOrd="2" destOrd="0" presId="urn:microsoft.com/office/officeart/2005/8/layout/hierarchy2"/>
    <dgm:cxn modelId="{962AC1D6-8CC5-4D29-8B0A-C06506E0659F}" type="presParOf" srcId="{12730AD9-7E7B-4E86-AECF-D752D8EB3FB1}" destId="{F80B36BA-5766-4E86-8483-15DCE9A906F4}" srcOrd="0" destOrd="0" presId="urn:microsoft.com/office/officeart/2005/8/layout/hierarchy2"/>
    <dgm:cxn modelId="{F96EB9BB-C74F-4198-9482-EA6EBDFF3D37}" type="presParOf" srcId="{A7AFE459-8672-4365-9E77-3E035DCF7247}" destId="{9EE28004-CE21-45D0-92AD-D9A0AE303A65}" srcOrd="3" destOrd="0" presId="urn:microsoft.com/office/officeart/2005/8/layout/hierarchy2"/>
    <dgm:cxn modelId="{CE1ECC78-3790-47EF-8F16-A18119D423AF}" type="presParOf" srcId="{9EE28004-CE21-45D0-92AD-D9A0AE303A65}" destId="{C35F5553-201D-4A3C-9292-BBA9137A0493}" srcOrd="0" destOrd="0" presId="urn:microsoft.com/office/officeart/2005/8/layout/hierarchy2"/>
    <dgm:cxn modelId="{AE1374B4-B690-42FA-963F-E4A180C781B5}" type="presParOf" srcId="{9EE28004-CE21-45D0-92AD-D9A0AE303A65}" destId="{5345D4CC-A476-43C1-A1B7-64DE7FB03682}" srcOrd="1" destOrd="0" presId="urn:microsoft.com/office/officeart/2005/8/layout/hierarchy2"/>
    <dgm:cxn modelId="{71B5F2AA-5733-4B3A-AB9D-CEB22A99BFA4}" type="presParOf" srcId="{A7AFE459-8672-4365-9E77-3E035DCF7247}" destId="{178EB1FD-306A-4F4E-A579-D377C445C60A}" srcOrd="4" destOrd="0" presId="urn:microsoft.com/office/officeart/2005/8/layout/hierarchy2"/>
    <dgm:cxn modelId="{A473B3B6-7DF7-4914-B73D-E9CEFD58D729}" type="presParOf" srcId="{178EB1FD-306A-4F4E-A579-D377C445C60A}" destId="{FD4EEF3D-13A9-4E08-9C12-9822568BC2BF}" srcOrd="0" destOrd="0" presId="urn:microsoft.com/office/officeart/2005/8/layout/hierarchy2"/>
    <dgm:cxn modelId="{75D6BB56-7558-4EDF-BE11-BB9E0C6F4B85}" type="presParOf" srcId="{A7AFE459-8672-4365-9E77-3E035DCF7247}" destId="{105A8C54-B063-42B6-BEB8-EA968553D990}" srcOrd="5" destOrd="0" presId="urn:microsoft.com/office/officeart/2005/8/layout/hierarchy2"/>
    <dgm:cxn modelId="{7431C203-3B49-4DE3-9C25-B40EDC714F0B}" type="presParOf" srcId="{105A8C54-B063-42B6-BEB8-EA968553D990}" destId="{BB5FBBA4-F5F2-4B87-89C1-F5F86B43FCDC}" srcOrd="0" destOrd="0" presId="urn:microsoft.com/office/officeart/2005/8/layout/hierarchy2"/>
    <dgm:cxn modelId="{BC936307-DE80-4D6F-A5A1-78CE92FF7073}" type="presParOf" srcId="{105A8C54-B063-42B6-BEB8-EA968553D990}" destId="{C2D26CE8-54E8-4D27-BA60-21F3355546BE}" srcOrd="1" destOrd="0" presId="urn:microsoft.com/office/officeart/2005/8/layout/hierarchy2"/>
    <dgm:cxn modelId="{88C03E1B-254B-4902-BDF7-E5AA9B803043}" type="presParOf" srcId="{C2D26CE8-54E8-4D27-BA60-21F3355546BE}" destId="{F91E60C9-7CCD-487D-93AD-27C35BEEE285}" srcOrd="0" destOrd="0" presId="urn:microsoft.com/office/officeart/2005/8/layout/hierarchy2"/>
    <dgm:cxn modelId="{965A7995-EC34-4B70-8662-DD5E84709945}" type="presParOf" srcId="{F91E60C9-7CCD-487D-93AD-27C35BEEE285}" destId="{711A2CD1-B6CF-4780-B540-493646B04153}" srcOrd="0" destOrd="0" presId="urn:microsoft.com/office/officeart/2005/8/layout/hierarchy2"/>
    <dgm:cxn modelId="{1452A69A-8425-41D4-A9A9-7A8F29C7199E}" type="presParOf" srcId="{C2D26CE8-54E8-4D27-BA60-21F3355546BE}" destId="{BF044266-60CE-4B48-B51B-1A4DAFFC211B}" srcOrd="1" destOrd="0" presId="urn:microsoft.com/office/officeart/2005/8/layout/hierarchy2"/>
    <dgm:cxn modelId="{7D074241-C99F-4F39-99D0-BF5EC087277F}" type="presParOf" srcId="{BF044266-60CE-4B48-B51B-1A4DAFFC211B}" destId="{02BBF025-C6E4-4917-9C03-02C3B5D3CE43}" srcOrd="0" destOrd="0" presId="urn:microsoft.com/office/officeart/2005/8/layout/hierarchy2"/>
    <dgm:cxn modelId="{C077A901-F2F7-4779-B166-3712C7414E7C}" type="presParOf" srcId="{BF044266-60CE-4B48-B51B-1A4DAFFC211B}" destId="{D356E509-876A-476F-A77D-6D096267F0C1}" srcOrd="1" destOrd="0" presId="urn:microsoft.com/office/officeart/2005/8/layout/hierarchy2"/>
    <dgm:cxn modelId="{E8E92751-2100-4EE7-9D08-D6D2D11C5E87}" type="presParOf" srcId="{C2D26CE8-54E8-4D27-BA60-21F3355546BE}" destId="{51E7BAAE-BA38-457A-AFB5-6D1931DAEF87}" srcOrd="2" destOrd="0" presId="urn:microsoft.com/office/officeart/2005/8/layout/hierarchy2"/>
    <dgm:cxn modelId="{243E7D1E-4995-4A67-BC1B-18A51476FEFB}" type="presParOf" srcId="{51E7BAAE-BA38-457A-AFB5-6D1931DAEF87}" destId="{BCA293EA-D011-49AB-92B7-21D1F9EB54D4}" srcOrd="0" destOrd="0" presId="urn:microsoft.com/office/officeart/2005/8/layout/hierarchy2"/>
    <dgm:cxn modelId="{733A07BF-676C-4C92-9AB8-908E0DA1383D}" type="presParOf" srcId="{C2D26CE8-54E8-4D27-BA60-21F3355546BE}" destId="{3915891B-9EB5-47B5-8413-4489AA9B4AB1}" srcOrd="3" destOrd="0" presId="urn:microsoft.com/office/officeart/2005/8/layout/hierarchy2"/>
    <dgm:cxn modelId="{349F07F6-458A-49FB-9222-B8557D2A7D51}" type="presParOf" srcId="{3915891B-9EB5-47B5-8413-4489AA9B4AB1}" destId="{4576A533-A044-44E8-9DCF-31379CEA624C}" srcOrd="0" destOrd="0" presId="urn:microsoft.com/office/officeart/2005/8/layout/hierarchy2"/>
    <dgm:cxn modelId="{06B9E9BA-3566-44FB-910F-6C0CBADC2413}" type="presParOf" srcId="{3915891B-9EB5-47B5-8413-4489AA9B4AB1}" destId="{E815EE11-68DC-4445-8F2C-FECAACC609BB}" srcOrd="1" destOrd="0" presId="urn:microsoft.com/office/officeart/2005/8/layout/hierarchy2"/>
    <dgm:cxn modelId="{402BCBC2-87A3-45B0-96BE-217F528B1196}" type="presParOf" srcId="{C2D26CE8-54E8-4D27-BA60-21F3355546BE}" destId="{326D8887-5373-4BA2-8937-FCEFAFF22D71}" srcOrd="4" destOrd="0" presId="urn:microsoft.com/office/officeart/2005/8/layout/hierarchy2"/>
    <dgm:cxn modelId="{E1068A27-7CCC-4A92-BEA0-63AED41586E4}" type="presParOf" srcId="{326D8887-5373-4BA2-8937-FCEFAFF22D71}" destId="{027C6A55-9114-4272-8150-4349195D87EE}" srcOrd="0" destOrd="0" presId="urn:microsoft.com/office/officeart/2005/8/layout/hierarchy2"/>
    <dgm:cxn modelId="{4FBAAFBB-C55F-43A7-B608-C1E911E78CD3}" type="presParOf" srcId="{C2D26CE8-54E8-4D27-BA60-21F3355546BE}" destId="{A0A7C29E-0EB1-497B-917C-183AAB521EFC}" srcOrd="5" destOrd="0" presId="urn:microsoft.com/office/officeart/2005/8/layout/hierarchy2"/>
    <dgm:cxn modelId="{84C595BC-9E44-4ACE-9C7E-D27B594E0520}" type="presParOf" srcId="{A0A7C29E-0EB1-497B-917C-183AAB521EFC}" destId="{BB79DF58-6680-4D2E-8981-34FD610C7174}" srcOrd="0" destOrd="0" presId="urn:microsoft.com/office/officeart/2005/8/layout/hierarchy2"/>
    <dgm:cxn modelId="{B37F897D-E664-464C-B26E-9F7CCB5492A3}" type="presParOf" srcId="{A0A7C29E-0EB1-497B-917C-183AAB521EFC}" destId="{A95DAC6F-66DA-4938-B37F-9011BB7CB683}" srcOrd="1" destOrd="0" presId="urn:microsoft.com/office/officeart/2005/8/layout/hierarchy2"/>
    <dgm:cxn modelId="{785ADB93-3A79-4624-B409-8F7A4CD59263}" type="presParOf" srcId="{C2D26CE8-54E8-4D27-BA60-21F3355546BE}" destId="{E31E8503-0082-4408-B911-C5F169C238E1}" srcOrd="6" destOrd="0" presId="urn:microsoft.com/office/officeart/2005/8/layout/hierarchy2"/>
    <dgm:cxn modelId="{E0C859CE-BBD0-4014-90A2-C447BA04CC2D}" type="presParOf" srcId="{E31E8503-0082-4408-B911-C5F169C238E1}" destId="{BA8618C5-5F82-4110-AD74-81D83B2DA567}" srcOrd="0" destOrd="0" presId="urn:microsoft.com/office/officeart/2005/8/layout/hierarchy2"/>
    <dgm:cxn modelId="{71E6BE64-18C4-4AD4-9969-373D5A42C5E8}" type="presParOf" srcId="{C2D26CE8-54E8-4D27-BA60-21F3355546BE}" destId="{D3522C97-FB83-4B5E-B8A5-809EFD38BAC0}" srcOrd="7" destOrd="0" presId="urn:microsoft.com/office/officeart/2005/8/layout/hierarchy2"/>
    <dgm:cxn modelId="{B91D37D2-8B32-4E52-A6E2-0332D3DEFB51}" type="presParOf" srcId="{D3522C97-FB83-4B5E-B8A5-809EFD38BAC0}" destId="{5B81B9DC-B0B8-41AF-BE96-62F65F22804E}" srcOrd="0" destOrd="0" presId="urn:microsoft.com/office/officeart/2005/8/layout/hierarchy2"/>
    <dgm:cxn modelId="{05FBBDEE-A97B-4E34-BF5E-4EEDBABB034D}" type="presParOf" srcId="{D3522C97-FB83-4B5E-B8A5-809EFD38BAC0}" destId="{94259A53-660C-4458-A203-825515FDBA21}" srcOrd="1" destOrd="0" presId="urn:microsoft.com/office/officeart/2005/8/layout/hierarchy2"/>
    <dgm:cxn modelId="{448CE4E8-7FB5-46D1-95B1-D9702EB9F191}" type="presParOf" srcId="{C2D26CE8-54E8-4D27-BA60-21F3355546BE}" destId="{F7B0F6F7-E827-4527-81DE-D50210E1DC80}" srcOrd="8" destOrd="0" presId="urn:microsoft.com/office/officeart/2005/8/layout/hierarchy2"/>
    <dgm:cxn modelId="{CD91BC1E-0A6B-4944-81DE-7DA96CA699E6}" type="presParOf" srcId="{F7B0F6F7-E827-4527-81DE-D50210E1DC80}" destId="{02BD7A0C-5F8C-4DEC-AB80-D8B3DA862104}" srcOrd="0" destOrd="0" presId="urn:microsoft.com/office/officeart/2005/8/layout/hierarchy2"/>
    <dgm:cxn modelId="{B451049E-341E-49DB-A4BE-EF74CE65B82F}" type="presParOf" srcId="{C2D26CE8-54E8-4D27-BA60-21F3355546BE}" destId="{A9B6B630-1FF5-48FB-BE3A-9A10EB27BFC3}" srcOrd="9" destOrd="0" presId="urn:microsoft.com/office/officeart/2005/8/layout/hierarchy2"/>
    <dgm:cxn modelId="{6E72402C-A93B-4EE0-8C3D-5E0B138915D2}" type="presParOf" srcId="{A9B6B630-1FF5-48FB-BE3A-9A10EB27BFC3}" destId="{CA808E3D-F068-4C3B-90ED-7DCB35AECCA3}" srcOrd="0" destOrd="0" presId="urn:microsoft.com/office/officeart/2005/8/layout/hierarchy2"/>
    <dgm:cxn modelId="{0D14ECE1-AF33-409D-AB02-471BDCEC017F}" type="presParOf" srcId="{A9B6B630-1FF5-48FB-BE3A-9A10EB27BFC3}" destId="{D8B094F7-BD68-4111-A9DC-7405E8D16866}" srcOrd="1" destOrd="0" presId="urn:microsoft.com/office/officeart/2005/8/layout/hierarchy2"/>
    <dgm:cxn modelId="{01C1DF8D-7FF5-4346-863B-55360734489B}" type="presParOf" srcId="{A7AFE459-8672-4365-9E77-3E035DCF7247}" destId="{83C6D1BD-2273-4D8F-9816-F6B186DC407C}" srcOrd="6" destOrd="0" presId="urn:microsoft.com/office/officeart/2005/8/layout/hierarchy2"/>
    <dgm:cxn modelId="{7DBD12AC-0428-4415-AF10-ECA3CDCF2620}" type="presParOf" srcId="{83C6D1BD-2273-4D8F-9816-F6B186DC407C}" destId="{FC4EB346-5F6D-4D78-B1E5-0EEA914CE85D}" srcOrd="0" destOrd="0" presId="urn:microsoft.com/office/officeart/2005/8/layout/hierarchy2"/>
    <dgm:cxn modelId="{166F750B-DF2E-40AF-9E4E-60FF6327C85D}" type="presParOf" srcId="{A7AFE459-8672-4365-9E77-3E035DCF7247}" destId="{AB8836F4-2B36-4A9C-A2B6-AD1FED7F9D4D}" srcOrd="7" destOrd="0" presId="urn:microsoft.com/office/officeart/2005/8/layout/hierarchy2"/>
    <dgm:cxn modelId="{9ED3F02B-3BFE-4772-9504-410E3F9639DD}" type="presParOf" srcId="{AB8836F4-2B36-4A9C-A2B6-AD1FED7F9D4D}" destId="{116028B6-F7B4-40B7-98ED-B9378AEDBA9E}" srcOrd="0" destOrd="0" presId="urn:microsoft.com/office/officeart/2005/8/layout/hierarchy2"/>
    <dgm:cxn modelId="{E524CE78-D0CE-4D28-BA66-20BDF4188018}" type="presParOf" srcId="{AB8836F4-2B36-4A9C-A2B6-AD1FED7F9D4D}" destId="{08645166-0C42-4D74-8051-D66F47D7BB42}" srcOrd="1" destOrd="0" presId="urn:microsoft.com/office/officeart/2005/8/layout/hierarchy2"/>
    <dgm:cxn modelId="{BAE1194C-6CF4-41A0-9EC5-A5EBBDA74BD2}" type="presParOf" srcId="{A7AFE459-8672-4365-9E77-3E035DCF7247}" destId="{49E307B6-405C-423D-8D05-15C321303263}" srcOrd="8" destOrd="0" presId="urn:microsoft.com/office/officeart/2005/8/layout/hierarchy2"/>
    <dgm:cxn modelId="{C38736D6-472D-4149-8002-229C5D3B7E3F}" type="presParOf" srcId="{49E307B6-405C-423D-8D05-15C321303263}" destId="{7056E1CF-98F7-44D8-A28E-3F9D35A78CAF}" srcOrd="0" destOrd="0" presId="urn:microsoft.com/office/officeart/2005/8/layout/hierarchy2"/>
    <dgm:cxn modelId="{12A786D7-3E8C-4C66-892B-CD8D6C521195}" type="presParOf" srcId="{A7AFE459-8672-4365-9E77-3E035DCF7247}" destId="{4369DB52-47AA-4A9C-9F2E-F77DEB1E124E}" srcOrd="9" destOrd="0" presId="urn:microsoft.com/office/officeart/2005/8/layout/hierarchy2"/>
    <dgm:cxn modelId="{21581633-BADA-4265-9F58-BE74676AE5FE}" type="presParOf" srcId="{4369DB52-47AA-4A9C-9F2E-F77DEB1E124E}" destId="{DEC4E38C-5EC9-4583-846A-8003FE2CB8CF}" srcOrd="0" destOrd="0" presId="urn:microsoft.com/office/officeart/2005/8/layout/hierarchy2"/>
    <dgm:cxn modelId="{F886325F-AB65-4AAE-BBB6-62A2D8B16009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State service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D67C64F5-1326-4446-B65A-E44FC7077ECA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1857</a:t>
          </a:r>
        </a:p>
      </dgm:t>
    </dgm:pt>
    <dgm:pt modelId="{44D6A76E-EB5A-4250-B30F-A980145BBDCE}" type="parTrans" cxnId="{6739AA82-97C6-440C-9205-FE8FB04D1703}">
      <dgm:prSet/>
      <dgm:spPr/>
      <dgm:t>
        <a:bodyPr/>
        <a:lstStyle/>
        <a:p>
          <a:endParaRPr lang="en-US"/>
        </a:p>
      </dgm:t>
    </dgm:pt>
    <dgm:pt modelId="{3C89C722-1AB7-4F52-8814-68BBFA240B08}" type="sibTrans" cxnId="{6739AA82-97C6-440C-9205-FE8FB04D1703}">
      <dgm:prSet/>
      <dgm:spPr/>
      <dgm:t>
        <a:bodyPr/>
        <a:lstStyle/>
        <a:p>
          <a:endParaRPr lang="en-US"/>
        </a:p>
      </dgm:t>
    </dgm:pt>
    <dgm:pt modelId="{220C113D-9A75-4B51-82D0-B9AAB311B581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Reformers</a:t>
          </a:r>
        </a:p>
      </dgm:t>
    </dgm:pt>
    <dgm:pt modelId="{7C26204A-5FD4-4CD4-A610-F8DD00EC1431}" type="parTrans" cxnId="{F79F3242-A5DA-4C9E-B479-F9B027AA24DE}">
      <dgm:prSet/>
      <dgm:spPr/>
      <dgm:t>
        <a:bodyPr/>
        <a:lstStyle/>
        <a:p>
          <a:endParaRPr lang="en-US"/>
        </a:p>
      </dgm:t>
    </dgm:pt>
    <dgm:pt modelId="{6473CE8D-0988-4B48-85FF-536CF7E2076F}" type="sibTrans" cxnId="{F79F3242-A5DA-4C9E-B479-F9B027AA24DE}">
      <dgm:prSet/>
      <dgm:spPr/>
      <dgm:t>
        <a:bodyPr/>
        <a:lstStyle/>
        <a:p>
          <a:endParaRPr lang="en-US"/>
        </a:p>
      </dgm:t>
    </dgm:pt>
    <dgm:pt modelId="{5F1FEB53-87E0-4B62-8661-434887D41F68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Moderate-Extremist</a:t>
          </a:r>
        </a:p>
      </dgm:t>
    </dgm:pt>
    <dgm:pt modelId="{D579152E-EE70-44C1-B461-018558088767}" type="parTrans" cxnId="{E6E8D74E-1D2F-433D-BE5C-7883FC604D98}">
      <dgm:prSet/>
      <dgm:spPr/>
      <dgm:t>
        <a:bodyPr/>
        <a:lstStyle/>
        <a:p>
          <a:endParaRPr lang="en-US"/>
        </a:p>
      </dgm:t>
    </dgm:pt>
    <dgm:pt modelId="{B2CEF5A7-A85A-4A6A-BFC5-EE7466A22C8F}" type="sibTrans" cxnId="{E6E8D74E-1D2F-433D-BE5C-7883FC604D98}">
      <dgm:prSet/>
      <dgm:spPr/>
      <dgm:t>
        <a:bodyPr/>
        <a:lstStyle/>
        <a:p>
          <a:endParaRPr lang="en-US"/>
        </a:p>
      </dgm:t>
    </dgm:pt>
    <dgm:pt modelId="{AEE85F59-0EF3-4D42-811B-F1269EACA4F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Gandhi</a:t>
          </a:r>
        </a:p>
      </dgm:t>
    </dgm:pt>
    <dgm:pt modelId="{F08899C2-92EB-4E43-B6A3-94A3E8715050}" type="parTrans" cxnId="{3477A020-4285-4D27-9D14-1673EAD787E1}">
      <dgm:prSet/>
      <dgm:spPr/>
      <dgm:t>
        <a:bodyPr/>
        <a:lstStyle/>
        <a:p>
          <a:endParaRPr lang="en-US"/>
        </a:p>
      </dgm:t>
    </dgm:pt>
    <dgm:pt modelId="{7D5045C0-A0F7-41BC-BF85-D16DA1E84B1A}" type="sibTrans" cxnId="{3477A020-4285-4D27-9D14-1673EAD787E1}">
      <dgm:prSet/>
      <dgm:spPr/>
      <dgm:t>
        <a:bodyPr/>
        <a:lstStyle/>
        <a:p>
          <a:endParaRPr lang="en-US"/>
        </a:p>
      </dgm:t>
    </dgm:pt>
    <dgm:pt modelId="{4BAA231F-6EE1-4398-8D2F-6F0561B14014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British Reponses</a:t>
          </a:r>
        </a:p>
      </dgm:t>
    </dgm:pt>
    <dgm:pt modelId="{8DC56698-1F38-4393-ABD2-8BC430F36EC6}" type="parTrans" cxnId="{B607F9FB-F7CA-422C-9E13-5E4D466110D7}">
      <dgm:prSet/>
      <dgm:spPr/>
      <dgm:t>
        <a:bodyPr/>
        <a:lstStyle/>
        <a:p>
          <a:endParaRPr lang="en-US"/>
        </a:p>
      </dgm:t>
    </dgm:pt>
    <dgm:pt modelId="{A33761B8-DD39-40D8-9825-19A06FC1CC17}" type="sibTrans" cxnId="{B607F9FB-F7CA-422C-9E13-5E4D466110D7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F91E60C9-7CCD-487D-93AD-27C35BEEE285}" type="pres">
      <dgm:prSet presAssocID="{44D6A76E-EB5A-4250-B30F-A980145BBDCE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711A2CD1-B6CF-4780-B540-493646B04153}" type="pres">
      <dgm:prSet presAssocID="{44D6A76E-EB5A-4250-B30F-A980145BBDCE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F044266-60CE-4B48-B51B-1A4DAFFC211B}" type="pres">
      <dgm:prSet presAssocID="{D67C64F5-1326-4446-B65A-E44FC7077ECA}" presName="root2" presStyleCnt="0"/>
      <dgm:spPr/>
    </dgm:pt>
    <dgm:pt modelId="{02BBF025-C6E4-4917-9C03-02C3B5D3CE43}" type="pres">
      <dgm:prSet presAssocID="{D67C64F5-1326-4446-B65A-E44FC7077ECA}" presName="LevelTwoTextNode" presStyleLbl="node3" presStyleIdx="0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56E509-876A-476F-A77D-6D096267F0C1}" type="pres">
      <dgm:prSet presAssocID="{D67C64F5-1326-4446-B65A-E44FC7077ECA}" presName="level3hierChild" presStyleCnt="0"/>
      <dgm:spPr/>
    </dgm:pt>
    <dgm:pt modelId="{51E7BAAE-BA38-457A-AFB5-6D1931DAEF87}" type="pres">
      <dgm:prSet presAssocID="{7C26204A-5FD4-4CD4-A610-F8DD00EC1431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BCA293EA-D011-49AB-92B7-21D1F9EB54D4}" type="pres">
      <dgm:prSet presAssocID="{7C26204A-5FD4-4CD4-A610-F8DD00EC1431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915891B-9EB5-47B5-8413-4489AA9B4AB1}" type="pres">
      <dgm:prSet presAssocID="{220C113D-9A75-4B51-82D0-B9AAB311B581}" presName="root2" presStyleCnt="0"/>
      <dgm:spPr/>
    </dgm:pt>
    <dgm:pt modelId="{4576A533-A044-44E8-9DCF-31379CEA624C}" type="pres">
      <dgm:prSet presAssocID="{220C113D-9A75-4B51-82D0-B9AAB311B581}" presName="LevelTwoTextNode" presStyleLbl="node3" presStyleIdx="1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15EE11-68DC-4445-8F2C-FECAACC609BB}" type="pres">
      <dgm:prSet presAssocID="{220C113D-9A75-4B51-82D0-B9AAB311B581}" presName="level3hierChild" presStyleCnt="0"/>
      <dgm:spPr/>
    </dgm:pt>
    <dgm:pt modelId="{326D8887-5373-4BA2-8937-FCEFAFF22D71}" type="pres">
      <dgm:prSet presAssocID="{D579152E-EE70-44C1-B461-018558088767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027C6A55-9114-4272-8150-4349195D87EE}" type="pres">
      <dgm:prSet presAssocID="{D579152E-EE70-44C1-B461-018558088767}" presName="connTx" presStyleLbl="parChTrans1D3" presStyleIdx="2" presStyleCnt="5"/>
      <dgm:spPr/>
      <dgm:t>
        <a:bodyPr/>
        <a:lstStyle/>
        <a:p>
          <a:endParaRPr lang="en-US"/>
        </a:p>
      </dgm:t>
    </dgm:pt>
    <dgm:pt modelId="{A0A7C29E-0EB1-497B-917C-183AAB521EFC}" type="pres">
      <dgm:prSet presAssocID="{5F1FEB53-87E0-4B62-8661-434887D41F68}" presName="root2" presStyleCnt="0"/>
      <dgm:spPr/>
    </dgm:pt>
    <dgm:pt modelId="{BB79DF58-6680-4D2E-8981-34FD610C7174}" type="pres">
      <dgm:prSet presAssocID="{5F1FEB53-87E0-4B62-8661-434887D41F68}" presName="LevelTwoTextNode" presStyleLbl="node3" presStyleIdx="2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5DAC6F-66DA-4938-B37F-9011BB7CB683}" type="pres">
      <dgm:prSet presAssocID="{5F1FEB53-87E0-4B62-8661-434887D41F68}" presName="level3hierChild" presStyleCnt="0"/>
      <dgm:spPr/>
    </dgm:pt>
    <dgm:pt modelId="{E31E8503-0082-4408-B911-C5F169C238E1}" type="pres">
      <dgm:prSet presAssocID="{F08899C2-92EB-4E43-B6A3-94A3E8715050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BA8618C5-5F82-4110-AD74-81D83B2DA567}" type="pres">
      <dgm:prSet presAssocID="{F08899C2-92EB-4E43-B6A3-94A3E8715050}" presName="connTx" presStyleLbl="parChTrans1D3" presStyleIdx="3" presStyleCnt="5"/>
      <dgm:spPr/>
      <dgm:t>
        <a:bodyPr/>
        <a:lstStyle/>
        <a:p>
          <a:endParaRPr lang="en-US"/>
        </a:p>
      </dgm:t>
    </dgm:pt>
    <dgm:pt modelId="{D3522C97-FB83-4B5E-B8A5-809EFD38BAC0}" type="pres">
      <dgm:prSet presAssocID="{AEE85F59-0EF3-4D42-811B-F1269EACA4FC}" presName="root2" presStyleCnt="0"/>
      <dgm:spPr/>
    </dgm:pt>
    <dgm:pt modelId="{5B81B9DC-B0B8-41AF-BE96-62F65F22804E}" type="pres">
      <dgm:prSet presAssocID="{AEE85F59-0EF3-4D42-811B-F1269EACA4FC}" presName="LevelTwoTextNode" presStyleLbl="node3" presStyleIdx="3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259A53-660C-4458-A203-825515FDBA21}" type="pres">
      <dgm:prSet presAssocID="{AEE85F59-0EF3-4D42-811B-F1269EACA4FC}" presName="level3hierChild" presStyleCnt="0"/>
      <dgm:spPr/>
    </dgm:pt>
    <dgm:pt modelId="{F7B0F6F7-E827-4527-81DE-D50210E1DC80}" type="pres">
      <dgm:prSet presAssocID="{8DC56698-1F38-4393-ABD2-8BC430F36EC6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02BD7A0C-5F8C-4DEC-AB80-D8B3DA862104}" type="pres">
      <dgm:prSet presAssocID="{8DC56698-1F38-4393-ABD2-8BC430F36EC6}" presName="connTx" presStyleLbl="parChTrans1D3" presStyleIdx="4" presStyleCnt="5"/>
      <dgm:spPr/>
      <dgm:t>
        <a:bodyPr/>
        <a:lstStyle/>
        <a:p>
          <a:endParaRPr lang="en-US"/>
        </a:p>
      </dgm:t>
    </dgm:pt>
    <dgm:pt modelId="{A9B6B630-1FF5-48FB-BE3A-9A10EB27BFC3}" type="pres">
      <dgm:prSet presAssocID="{4BAA231F-6EE1-4398-8D2F-6F0561B14014}" presName="root2" presStyleCnt="0"/>
      <dgm:spPr/>
    </dgm:pt>
    <dgm:pt modelId="{CA808E3D-F068-4C3B-90ED-7DCB35AECCA3}" type="pres">
      <dgm:prSet presAssocID="{4BAA231F-6EE1-4398-8D2F-6F0561B14014}" presName="LevelTwoTextNode" presStyleLbl="node3" presStyleIdx="4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B094F7-BD68-4111-A9DC-7405E8D16866}" type="pres">
      <dgm:prSet presAssocID="{4BAA231F-6EE1-4398-8D2F-6F0561B14014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6739AA82-97C6-440C-9205-FE8FB04D1703}" srcId="{D44C56D4-679E-4EB2-A77D-FAC4AE18FD30}" destId="{D67C64F5-1326-4446-B65A-E44FC7077ECA}" srcOrd="0" destOrd="0" parTransId="{44D6A76E-EB5A-4250-B30F-A980145BBDCE}" sibTransId="{3C89C722-1AB7-4F52-8814-68BBFA240B08}"/>
    <dgm:cxn modelId="{DD64C4AA-9CA4-4F97-AE86-9591D74BB8CB}" type="presOf" srcId="{8DC56698-1F38-4393-ABD2-8BC430F36EC6}" destId="{02BD7A0C-5F8C-4DEC-AB80-D8B3DA862104}" srcOrd="1" destOrd="0" presId="urn:microsoft.com/office/officeart/2005/8/layout/hierarchy2"/>
    <dgm:cxn modelId="{F98E8883-E1C4-43BF-A3FE-B16804412FF7}" type="presOf" srcId="{BECDC57C-8F63-40AC-9421-9E74219C88F9}" destId="{116028B6-F7B4-40B7-98ED-B9378AEDBA9E}" srcOrd="0" destOrd="0" presId="urn:microsoft.com/office/officeart/2005/8/layout/hierarchy2"/>
    <dgm:cxn modelId="{44FAB4CC-E076-4DFF-869E-A7D01AE99B3D}" type="presOf" srcId="{4349AA21-EA20-4587-9133-F0395CC392A7}" destId="{6762686D-78D7-49D4-8885-F40D0CEB8CF0}" srcOrd="0" destOrd="0" presId="urn:microsoft.com/office/officeart/2005/8/layout/hierarchy2"/>
    <dgm:cxn modelId="{46FA2804-1497-44E3-821A-F30AF3AA0E06}" type="presOf" srcId="{3EE9E582-6D64-4FE1-A4F2-E4800021F88D}" destId="{C35F5553-201D-4A3C-9292-BBA9137A0493}" srcOrd="0" destOrd="0" presId="urn:microsoft.com/office/officeart/2005/8/layout/hierarchy2"/>
    <dgm:cxn modelId="{F79F3242-A5DA-4C9E-B479-F9B027AA24DE}" srcId="{D44C56D4-679E-4EB2-A77D-FAC4AE18FD30}" destId="{220C113D-9A75-4B51-82D0-B9AAB311B581}" srcOrd="1" destOrd="0" parTransId="{7C26204A-5FD4-4CD4-A610-F8DD00EC1431}" sibTransId="{6473CE8D-0988-4B48-85FF-536CF7E2076F}"/>
    <dgm:cxn modelId="{21476025-3D5F-442E-B349-9A5A249FC9CB}" type="presOf" srcId="{EBDC13BB-B197-4E1F-92CD-1C12AF0BA814}" destId="{C840E4BD-BCBF-425E-9BD6-B1382E914185}" srcOrd="0" destOrd="0" presId="urn:microsoft.com/office/officeart/2005/8/layout/hierarchy2"/>
    <dgm:cxn modelId="{11B4362F-A524-4909-A188-D8FF613921AA}" type="presOf" srcId="{7245959D-B8DA-4CB1-996D-7BD6422CF78E}" destId="{178EB1FD-306A-4F4E-A579-D377C445C60A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6760A239-0786-4101-8965-095084CCB370}" type="presOf" srcId="{D12826CD-2339-411D-9FA6-194EE7197FE9}" destId="{6EA9CF01-7600-495D-9CE2-C22796A4724D}" srcOrd="0" destOrd="0" presId="urn:microsoft.com/office/officeart/2005/8/layout/hierarchy2"/>
    <dgm:cxn modelId="{ADAE136A-518B-411C-9FE8-AF2237F8FE06}" type="presOf" srcId="{D579152E-EE70-44C1-B461-018558088767}" destId="{326D8887-5373-4BA2-8937-FCEFAFF22D71}" srcOrd="0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3A7E62B9-68AD-4395-BA04-A2A17D6A6841}" type="presOf" srcId="{965FA67A-CEFA-49F5-8BCF-53BE3761B407}" destId="{7056E1CF-98F7-44D8-A28E-3F9D35A78CAF}" srcOrd="1" destOrd="0" presId="urn:microsoft.com/office/officeart/2005/8/layout/hierarchy2"/>
    <dgm:cxn modelId="{3477A020-4285-4D27-9D14-1673EAD787E1}" srcId="{D44C56D4-679E-4EB2-A77D-FAC4AE18FD30}" destId="{AEE85F59-0EF3-4D42-811B-F1269EACA4FC}" srcOrd="3" destOrd="0" parTransId="{F08899C2-92EB-4E43-B6A3-94A3E8715050}" sibTransId="{7D5045C0-A0F7-41BC-BF85-D16DA1E84B1A}"/>
    <dgm:cxn modelId="{B607F9FB-F7CA-422C-9E13-5E4D466110D7}" srcId="{D44C56D4-679E-4EB2-A77D-FAC4AE18FD30}" destId="{4BAA231F-6EE1-4398-8D2F-6F0561B14014}" srcOrd="4" destOrd="0" parTransId="{8DC56698-1F38-4393-ABD2-8BC430F36EC6}" sibTransId="{A33761B8-DD39-40D8-9825-19A06FC1CC17}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6F794FCD-5A9F-4DD2-98AF-FA6D2667EB65}" type="presOf" srcId="{9B7D5872-F7AC-48E9-92E2-57011AC08FF4}" destId="{DEC4E38C-5EC9-4583-846A-8003FE2CB8CF}" srcOrd="0" destOrd="0" presId="urn:microsoft.com/office/officeart/2005/8/layout/hierarchy2"/>
    <dgm:cxn modelId="{1605C111-1ADC-4E31-911E-D6E1F6737DF6}" type="presOf" srcId="{D44C56D4-679E-4EB2-A77D-FAC4AE18FD30}" destId="{BB5FBBA4-F5F2-4B87-89C1-F5F86B43FCDC}" srcOrd="0" destOrd="0" presId="urn:microsoft.com/office/officeart/2005/8/layout/hierarchy2"/>
    <dgm:cxn modelId="{9BB113E9-A3FF-4A98-8694-DF6B0FBBB7DB}" type="presOf" srcId="{7C26204A-5FD4-4CD4-A610-F8DD00EC1431}" destId="{51E7BAAE-BA38-457A-AFB5-6D1931DAEF87}" srcOrd="0" destOrd="0" presId="urn:microsoft.com/office/officeart/2005/8/layout/hierarchy2"/>
    <dgm:cxn modelId="{E7D5C82A-A9EC-47DF-B9E8-19B1046E83C5}" type="presOf" srcId="{44D6A76E-EB5A-4250-B30F-A980145BBDCE}" destId="{711A2CD1-B6CF-4780-B540-493646B04153}" srcOrd="1" destOrd="0" presId="urn:microsoft.com/office/officeart/2005/8/layout/hierarchy2"/>
    <dgm:cxn modelId="{22A5428E-2DF6-4922-BAD0-E3F1FF8CA0EA}" type="presOf" srcId="{4349AA21-EA20-4587-9133-F0395CC392A7}" destId="{B9279982-1A60-49B7-8CB8-3D44914816C0}" srcOrd="1" destOrd="0" presId="urn:microsoft.com/office/officeart/2005/8/layout/hierarchy2"/>
    <dgm:cxn modelId="{5B592AF2-40A5-40A7-815F-E282EDD30E75}" type="presOf" srcId="{5F1FEB53-87E0-4B62-8661-434887D41F68}" destId="{BB79DF58-6680-4D2E-8981-34FD610C7174}" srcOrd="0" destOrd="0" presId="urn:microsoft.com/office/officeart/2005/8/layout/hierarchy2"/>
    <dgm:cxn modelId="{E545B8A1-9900-4E1F-A4C0-1A8D17C04E92}" type="presOf" srcId="{EDE16108-9407-4784-8698-BB505E1106F8}" destId="{83C6D1BD-2273-4D8F-9816-F6B186DC407C}" srcOrd="0" destOrd="0" presId="urn:microsoft.com/office/officeart/2005/8/layout/hierarchy2"/>
    <dgm:cxn modelId="{ACF88F71-0D3F-4382-A1F6-0F81A36C39AC}" type="presOf" srcId="{4BAA231F-6EE1-4398-8D2F-6F0561B14014}" destId="{CA808E3D-F068-4C3B-90ED-7DCB35AECCA3}" srcOrd="0" destOrd="0" presId="urn:microsoft.com/office/officeart/2005/8/layout/hierarchy2"/>
    <dgm:cxn modelId="{E6E8D74E-1D2F-433D-BE5C-7883FC604D98}" srcId="{D44C56D4-679E-4EB2-A77D-FAC4AE18FD30}" destId="{5F1FEB53-87E0-4B62-8661-434887D41F68}" srcOrd="2" destOrd="0" parTransId="{D579152E-EE70-44C1-B461-018558088767}" sibTransId="{B2CEF5A7-A85A-4A6A-BFC5-EE7466A22C8F}"/>
    <dgm:cxn modelId="{9405F716-DC95-4146-9CB1-8A44852F26F5}" type="presOf" srcId="{AEE85F59-0EF3-4D42-811B-F1269EACA4FC}" destId="{5B81B9DC-B0B8-41AF-BE96-62F65F22804E}" srcOrd="0" destOrd="0" presId="urn:microsoft.com/office/officeart/2005/8/layout/hierarchy2"/>
    <dgm:cxn modelId="{1062B36D-5C15-4CA2-8F3A-4607B25F75A3}" type="presOf" srcId="{44D6A76E-EB5A-4250-B30F-A980145BBDCE}" destId="{F91E60C9-7CCD-487D-93AD-27C35BEEE285}" srcOrd="0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C9AE2E1A-C74A-439A-8710-21AF210CF41B}" type="presOf" srcId="{965FA67A-CEFA-49F5-8BCF-53BE3761B407}" destId="{49E307B6-405C-423D-8D05-15C321303263}" srcOrd="0" destOrd="0" presId="urn:microsoft.com/office/officeart/2005/8/layout/hierarchy2"/>
    <dgm:cxn modelId="{30E8FAD6-3392-4887-A003-B50E6F2F6153}" type="presOf" srcId="{D579152E-EE70-44C1-B461-018558088767}" destId="{027C6A55-9114-4272-8150-4349195D87EE}" srcOrd="1" destOrd="0" presId="urn:microsoft.com/office/officeart/2005/8/layout/hierarchy2"/>
    <dgm:cxn modelId="{A287F4B1-6F90-47BE-BA40-F9D8252DCD92}" type="presOf" srcId="{8DC56698-1F38-4393-ABD2-8BC430F36EC6}" destId="{F7B0F6F7-E827-4527-81DE-D50210E1DC80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A00C03CE-DF17-488B-9602-C325797714B2}" type="presOf" srcId="{220C113D-9A75-4B51-82D0-B9AAB311B581}" destId="{4576A533-A044-44E8-9DCF-31379CEA624C}" srcOrd="0" destOrd="0" presId="urn:microsoft.com/office/officeart/2005/8/layout/hierarchy2"/>
    <dgm:cxn modelId="{BC158930-B200-4D3A-AFE2-DBA1F270642C}" type="presOf" srcId="{7C26204A-5FD4-4CD4-A610-F8DD00EC1431}" destId="{BCA293EA-D011-49AB-92B7-21D1F9EB54D4}" srcOrd="1" destOrd="0" presId="urn:microsoft.com/office/officeart/2005/8/layout/hierarchy2"/>
    <dgm:cxn modelId="{B751C268-8ECE-4999-8E99-0302B568A4EE}" type="presOf" srcId="{D67C64F5-1326-4446-B65A-E44FC7077ECA}" destId="{02BBF025-C6E4-4917-9C03-02C3B5D3CE43}" srcOrd="0" destOrd="0" presId="urn:microsoft.com/office/officeart/2005/8/layout/hierarchy2"/>
    <dgm:cxn modelId="{430A912E-5D40-4729-A56A-DED0EBE84AAB}" type="presOf" srcId="{3B704D81-42C6-4BA5-97D0-9982E019E4C9}" destId="{F80B36BA-5766-4E86-8483-15DCE9A906F4}" srcOrd="1" destOrd="0" presId="urn:microsoft.com/office/officeart/2005/8/layout/hierarchy2"/>
    <dgm:cxn modelId="{4FEEF31C-D395-4C3D-B97F-DD816AFFF707}" type="presOf" srcId="{F08899C2-92EB-4E43-B6A3-94A3E8715050}" destId="{BA8618C5-5F82-4110-AD74-81D83B2DA567}" srcOrd="1" destOrd="0" presId="urn:microsoft.com/office/officeart/2005/8/layout/hierarchy2"/>
    <dgm:cxn modelId="{BA0EC9AC-3EA8-4830-8A91-058F02E01F88}" type="presOf" srcId="{3B704D81-42C6-4BA5-97D0-9982E019E4C9}" destId="{12730AD9-7E7B-4E86-AECF-D752D8EB3FB1}" srcOrd="0" destOrd="0" presId="urn:microsoft.com/office/officeart/2005/8/layout/hierarchy2"/>
    <dgm:cxn modelId="{AA02F76C-A104-426B-A80C-54ED8AC6C8D0}" type="presOf" srcId="{F08899C2-92EB-4E43-B6A3-94A3E8715050}" destId="{E31E8503-0082-4408-B911-C5F169C238E1}" srcOrd="0" destOrd="0" presId="urn:microsoft.com/office/officeart/2005/8/layout/hierarchy2"/>
    <dgm:cxn modelId="{9D56E7C4-80BF-4E4F-A3D6-0B8F558C9FEB}" type="presOf" srcId="{D247F547-DC35-47CD-A8F0-892C402CB6B8}" destId="{9173B13A-305B-4036-8E9C-93A68C62C0AD}" srcOrd="0" destOrd="0" presId="urn:microsoft.com/office/officeart/2005/8/layout/hierarchy2"/>
    <dgm:cxn modelId="{852EE0D5-585D-46B2-91B0-C5808B315AF9}" type="presOf" srcId="{7245959D-B8DA-4CB1-996D-7BD6422CF78E}" destId="{FD4EEF3D-13A9-4E08-9C12-9822568BC2BF}" srcOrd="1" destOrd="0" presId="urn:microsoft.com/office/officeart/2005/8/layout/hierarchy2"/>
    <dgm:cxn modelId="{817A06F5-1D70-4E78-A119-3E89DEAE7132}" type="presOf" srcId="{EDE16108-9407-4784-8698-BB505E1106F8}" destId="{FC4EB346-5F6D-4D78-B1E5-0EEA914CE85D}" srcOrd="1" destOrd="0" presId="urn:microsoft.com/office/officeart/2005/8/layout/hierarchy2"/>
    <dgm:cxn modelId="{06A84F4B-C7A7-4900-B116-78FAB2A7272E}" type="presParOf" srcId="{6EA9CF01-7600-495D-9CE2-C22796A4724D}" destId="{BAAA2ED6-281A-4A61-8AF8-24A6653E19BD}" srcOrd="0" destOrd="0" presId="urn:microsoft.com/office/officeart/2005/8/layout/hierarchy2"/>
    <dgm:cxn modelId="{FE328421-FB2C-4785-B9F1-2299F7CD661B}" type="presParOf" srcId="{BAAA2ED6-281A-4A61-8AF8-24A6653E19BD}" destId="{C840E4BD-BCBF-425E-9BD6-B1382E914185}" srcOrd="0" destOrd="0" presId="urn:microsoft.com/office/officeart/2005/8/layout/hierarchy2"/>
    <dgm:cxn modelId="{73629519-9776-43D6-B069-1220023B138B}" type="presParOf" srcId="{BAAA2ED6-281A-4A61-8AF8-24A6653E19BD}" destId="{A7AFE459-8672-4365-9E77-3E035DCF7247}" srcOrd="1" destOrd="0" presId="urn:microsoft.com/office/officeart/2005/8/layout/hierarchy2"/>
    <dgm:cxn modelId="{9240AC3B-890E-4304-8748-A4731070FC32}" type="presParOf" srcId="{A7AFE459-8672-4365-9E77-3E035DCF7247}" destId="{6762686D-78D7-49D4-8885-F40D0CEB8CF0}" srcOrd="0" destOrd="0" presId="urn:microsoft.com/office/officeart/2005/8/layout/hierarchy2"/>
    <dgm:cxn modelId="{DC867BE0-DF4A-4132-BDA6-E31654E054E0}" type="presParOf" srcId="{6762686D-78D7-49D4-8885-F40D0CEB8CF0}" destId="{B9279982-1A60-49B7-8CB8-3D44914816C0}" srcOrd="0" destOrd="0" presId="urn:microsoft.com/office/officeart/2005/8/layout/hierarchy2"/>
    <dgm:cxn modelId="{FAB5528B-95AF-4AE6-8816-4FA593E11415}" type="presParOf" srcId="{A7AFE459-8672-4365-9E77-3E035DCF7247}" destId="{C89DB086-5BEE-45C3-A078-25CCFE9E16F1}" srcOrd="1" destOrd="0" presId="urn:microsoft.com/office/officeart/2005/8/layout/hierarchy2"/>
    <dgm:cxn modelId="{6539919A-7C8D-4DE9-93E3-C6AF4021B606}" type="presParOf" srcId="{C89DB086-5BEE-45C3-A078-25CCFE9E16F1}" destId="{9173B13A-305B-4036-8E9C-93A68C62C0AD}" srcOrd="0" destOrd="0" presId="urn:microsoft.com/office/officeart/2005/8/layout/hierarchy2"/>
    <dgm:cxn modelId="{BF730BDB-D846-4454-A6ED-181459EE190F}" type="presParOf" srcId="{C89DB086-5BEE-45C3-A078-25CCFE9E16F1}" destId="{4D6CED22-E025-4CD0-AAFE-C902F26F4A2C}" srcOrd="1" destOrd="0" presId="urn:microsoft.com/office/officeart/2005/8/layout/hierarchy2"/>
    <dgm:cxn modelId="{B8206513-F753-43B7-A2A0-09DD5E8E1C07}" type="presParOf" srcId="{A7AFE459-8672-4365-9E77-3E035DCF7247}" destId="{12730AD9-7E7B-4E86-AECF-D752D8EB3FB1}" srcOrd="2" destOrd="0" presId="urn:microsoft.com/office/officeart/2005/8/layout/hierarchy2"/>
    <dgm:cxn modelId="{D5B89AAD-9FA2-46B1-8E6C-EB0CF4FABE4A}" type="presParOf" srcId="{12730AD9-7E7B-4E86-AECF-D752D8EB3FB1}" destId="{F80B36BA-5766-4E86-8483-15DCE9A906F4}" srcOrd="0" destOrd="0" presId="urn:microsoft.com/office/officeart/2005/8/layout/hierarchy2"/>
    <dgm:cxn modelId="{52F67879-C188-4DD3-B357-3D94E288D440}" type="presParOf" srcId="{A7AFE459-8672-4365-9E77-3E035DCF7247}" destId="{9EE28004-CE21-45D0-92AD-D9A0AE303A65}" srcOrd="3" destOrd="0" presId="urn:microsoft.com/office/officeart/2005/8/layout/hierarchy2"/>
    <dgm:cxn modelId="{7E035CF9-903F-4C90-9D38-BFE2F6EE7053}" type="presParOf" srcId="{9EE28004-CE21-45D0-92AD-D9A0AE303A65}" destId="{C35F5553-201D-4A3C-9292-BBA9137A0493}" srcOrd="0" destOrd="0" presId="urn:microsoft.com/office/officeart/2005/8/layout/hierarchy2"/>
    <dgm:cxn modelId="{A0D2C753-C8CE-42A6-8CDA-5D316D599F80}" type="presParOf" srcId="{9EE28004-CE21-45D0-92AD-D9A0AE303A65}" destId="{5345D4CC-A476-43C1-A1B7-64DE7FB03682}" srcOrd="1" destOrd="0" presId="urn:microsoft.com/office/officeart/2005/8/layout/hierarchy2"/>
    <dgm:cxn modelId="{8E8967EE-D5AD-47DE-AF8B-700733FFE08E}" type="presParOf" srcId="{A7AFE459-8672-4365-9E77-3E035DCF7247}" destId="{178EB1FD-306A-4F4E-A579-D377C445C60A}" srcOrd="4" destOrd="0" presId="urn:microsoft.com/office/officeart/2005/8/layout/hierarchy2"/>
    <dgm:cxn modelId="{274A44FC-DFB0-4C36-9F20-E160A9AEB364}" type="presParOf" srcId="{178EB1FD-306A-4F4E-A579-D377C445C60A}" destId="{FD4EEF3D-13A9-4E08-9C12-9822568BC2BF}" srcOrd="0" destOrd="0" presId="urn:microsoft.com/office/officeart/2005/8/layout/hierarchy2"/>
    <dgm:cxn modelId="{ADA77AC6-CF84-4FA7-AC47-569ADDDF6473}" type="presParOf" srcId="{A7AFE459-8672-4365-9E77-3E035DCF7247}" destId="{105A8C54-B063-42B6-BEB8-EA968553D990}" srcOrd="5" destOrd="0" presId="urn:microsoft.com/office/officeart/2005/8/layout/hierarchy2"/>
    <dgm:cxn modelId="{76DBD3BD-E7E8-4CB4-B214-C550A64718E6}" type="presParOf" srcId="{105A8C54-B063-42B6-BEB8-EA968553D990}" destId="{BB5FBBA4-F5F2-4B87-89C1-F5F86B43FCDC}" srcOrd="0" destOrd="0" presId="urn:microsoft.com/office/officeart/2005/8/layout/hierarchy2"/>
    <dgm:cxn modelId="{8F9F022B-E6C5-404B-A533-1E81C57F822B}" type="presParOf" srcId="{105A8C54-B063-42B6-BEB8-EA968553D990}" destId="{C2D26CE8-54E8-4D27-BA60-21F3355546BE}" srcOrd="1" destOrd="0" presId="urn:microsoft.com/office/officeart/2005/8/layout/hierarchy2"/>
    <dgm:cxn modelId="{D92470D6-F42B-4203-83B6-16E0120B5720}" type="presParOf" srcId="{C2D26CE8-54E8-4D27-BA60-21F3355546BE}" destId="{F91E60C9-7CCD-487D-93AD-27C35BEEE285}" srcOrd="0" destOrd="0" presId="urn:microsoft.com/office/officeart/2005/8/layout/hierarchy2"/>
    <dgm:cxn modelId="{D7E99E07-D4F7-4EB7-B778-7D28348F85BB}" type="presParOf" srcId="{F91E60C9-7CCD-487D-93AD-27C35BEEE285}" destId="{711A2CD1-B6CF-4780-B540-493646B04153}" srcOrd="0" destOrd="0" presId="urn:microsoft.com/office/officeart/2005/8/layout/hierarchy2"/>
    <dgm:cxn modelId="{03BC5AF2-4341-4D3B-BB77-060D0ED67D99}" type="presParOf" srcId="{C2D26CE8-54E8-4D27-BA60-21F3355546BE}" destId="{BF044266-60CE-4B48-B51B-1A4DAFFC211B}" srcOrd="1" destOrd="0" presId="urn:microsoft.com/office/officeart/2005/8/layout/hierarchy2"/>
    <dgm:cxn modelId="{96EE4F48-55F5-48D5-AE09-82E0A1471FB0}" type="presParOf" srcId="{BF044266-60CE-4B48-B51B-1A4DAFFC211B}" destId="{02BBF025-C6E4-4917-9C03-02C3B5D3CE43}" srcOrd="0" destOrd="0" presId="urn:microsoft.com/office/officeart/2005/8/layout/hierarchy2"/>
    <dgm:cxn modelId="{0A85F283-371A-44D0-B614-59FC04C0E310}" type="presParOf" srcId="{BF044266-60CE-4B48-B51B-1A4DAFFC211B}" destId="{D356E509-876A-476F-A77D-6D096267F0C1}" srcOrd="1" destOrd="0" presId="urn:microsoft.com/office/officeart/2005/8/layout/hierarchy2"/>
    <dgm:cxn modelId="{6677BB8C-92B6-4336-8AB9-EE191C7D8A3B}" type="presParOf" srcId="{C2D26CE8-54E8-4D27-BA60-21F3355546BE}" destId="{51E7BAAE-BA38-457A-AFB5-6D1931DAEF87}" srcOrd="2" destOrd="0" presId="urn:microsoft.com/office/officeart/2005/8/layout/hierarchy2"/>
    <dgm:cxn modelId="{B3F2E112-6F2E-471B-B1FE-0E7F0549E840}" type="presParOf" srcId="{51E7BAAE-BA38-457A-AFB5-6D1931DAEF87}" destId="{BCA293EA-D011-49AB-92B7-21D1F9EB54D4}" srcOrd="0" destOrd="0" presId="urn:microsoft.com/office/officeart/2005/8/layout/hierarchy2"/>
    <dgm:cxn modelId="{A75796F2-B8A3-4CA9-A931-DF59434C176D}" type="presParOf" srcId="{C2D26CE8-54E8-4D27-BA60-21F3355546BE}" destId="{3915891B-9EB5-47B5-8413-4489AA9B4AB1}" srcOrd="3" destOrd="0" presId="urn:microsoft.com/office/officeart/2005/8/layout/hierarchy2"/>
    <dgm:cxn modelId="{2B0C238C-D113-429A-BD3A-7E3BB92C5103}" type="presParOf" srcId="{3915891B-9EB5-47B5-8413-4489AA9B4AB1}" destId="{4576A533-A044-44E8-9DCF-31379CEA624C}" srcOrd="0" destOrd="0" presId="urn:microsoft.com/office/officeart/2005/8/layout/hierarchy2"/>
    <dgm:cxn modelId="{DD26E86C-8A66-4CA5-97F8-5247C5A9A436}" type="presParOf" srcId="{3915891B-9EB5-47B5-8413-4489AA9B4AB1}" destId="{E815EE11-68DC-4445-8F2C-FECAACC609BB}" srcOrd="1" destOrd="0" presId="urn:microsoft.com/office/officeart/2005/8/layout/hierarchy2"/>
    <dgm:cxn modelId="{DE089CF7-8C75-42BF-BD8D-47EF0E836752}" type="presParOf" srcId="{C2D26CE8-54E8-4D27-BA60-21F3355546BE}" destId="{326D8887-5373-4BA2-8937-FCEFAFF22D71}" srcOrd="4" destOrd="0" presId="urn:microsoft.com/office/officeart/2005/8/layout/hierarchy2"/>
    <dgm:cxn modelId="{6A4FE47A-9429-4DF8-AF12-62A3CFECE44F}" type="presParOf" srcId="{326D8887-5373-4BA2-8937-FCEFAFF22D71}" destId="{027C6A55-9114-4272-8150-4349195D87EE}" srcOrd="0" destOrd="0" presId="urn:microsoft.com/office/officeart/2005/8/layout/hierarchy2"/>
    <dgm:cxn modelId="{6B35F6A4-B564-458F-8BC0-393A3521A03D}" type="presParOf" srcId="{C2D26CE8-54E8-4D27-BA60-21F3355546BE}" destId="{A0A7C29E-0EB1-497B-917C-183AAB521EFC}" srcOrd="5" destOrd="0" presId="urn:microsoft.com/office/officeart/2005/8/layout/hierarchy2"/>
    <dgm:cxn modelId="{D89C61B1-F79A-4315-BF6E-431FAD5BDD6C}" type="presParOf" srcId="{A0A7C29E-0EB1-497B-917C-183AAB521EFC}" destId="{BB79DF58-6680-4D2E-8981-34FD610C7174}" srcOrd="0" destOrd="0" presId="urn:microsoft.com/office/officeart/2005/8/layout/hierarchy2"/>
    <dgm:cxn modelId="{FE65D1CE-D78A-43C1-B1FB-6D79C499E2D0}" type="presParOf" srcId="{A0A7C29E-0EB1-497B-917C-183AAB521EFC}" destId="{A95DAC6F-66DA-4938-B37F-9011BB7CB683}" srcOrd="1" destOrd="0" presId="urn:microsoft.com/office/officeart/2005/8/layout/hierarchy2"/>
    <dgm:cxn modelId="{455274AF-5A8D-4289-B326-10643DCBFDD9}" type="presParOf" srcId="{C2D26CE8-54E8-4D27-BA60-21F3355546BE}" destId="{E31E8503-0082-4408-B911-C5F169C238E1}" srcOrd="6" destOrd="0" presId="urn:microsoft.com/office/officeart/2005/8/layout/hierarchy2"/>
    <dgm:cxn modelId="{1641CD61-1E0F-42FF-9831-1717AD92F2BB}" type="presParOf" srcId="{E31E8503-0082-4408-B911-C5F169C238E1}" destId="{BA8618C5-5F82-4110-AD74-81D83B2DA567}" srcOrd="0" destOrd="0" presId="urn:microsoft.com/office/officeart/2005/8/layout/hierarchy2"/>
    <dgm:cxn modelId="{23FD4B7D-D26D-4D11-8B24-03617F75BEB0}" type="presParOf" srcId="{C2D26CE8-54E8-4D27-BA60-21F3355546BE}" destId="{D3522C97-FB83-4B5E-B8A5-809EFD38BAC0}" srcOrd="7" destOrd="0" presId="urn:microsoft.com/office/officeart/2005/8/layout/hierarchy2"/>
    <dgm:cxn modelId="{BF225D24-26E0-4A0A-9615-AF302CC6C873}" type="presParOf" srcId="{D3522C97-FB83-4B5E-B8A5-809EFD38BAC0}" destId="{5B81B9DC-B0B8-41AF-BE96-62F65F22804E}" srcOrd="0" destOrd="0" presId="urn:microsoft.com/office/officeart/2005/8/layout/hierarchy2"/>
    <dgm:cxn modelId="{122957F2-B313-4DDD-A8F5-113F931F88B3}" type="presParOf" srcId="{D3522C97-FB83-4B5E-B8A5-809EFD38BAC0}" destId="{94259A53-660C-4458-A203-825515FDBA21}" srcOrd="1" destOrd="0" presId="urn:microsoft.com/office/officeart/2005/8/layout/hierarchy2"/>
    <dgm:cxn modelId="{E99AD6B9-17C6-41DC-8447-66BAB2C8DE1C}" type="presParOf" srcId="{C2D26CE8-54E8-4D27-BA60-21F3355546BE}" destId="{F7B0F6F7-E827-4527-81DE-D50210E1DC80}" srcOrd="8" destOrd="0" presId="urn:microsoft.com/office/officeart/2005/8/layout/hierarchy2"/>
    <dgm:cxn modelId="{9DE533EF-88CB-413E-83D9-31D7E49826F6}" type="presParOf" srcId="{F7B0F6F7-E827-4527-81DE-D50210E1DC80}" destId="{02BD7A0C-5F8C-4DEC-AB80-D8B3DA862104}" srcOrd="0" destOrd="0" presId="urn:microsoft.com/office/officeart/2005/8/layout/hierarchy2"/>
    <dgm:cxn modelId="{9D5237A6-0DF6-4FAC-93A6-E592178A939E}" type="presParOf" srcId="{C2D26CE8-54E8-4D27-BA60-21F3355546BE}" destId="{A9B6B630-1FF5-48FB-BE3A-9A10EB27BFC3}" srcOrd="9" destOrd="0" presId="urn:microsoft.com/office/officeart/2005/8/layout/hierarchy2"/>
    <dgm:cxn modelId="{F441A525-E903-4592-984E-50243775BAF2}" type="presParOf" srcId="{A9B6B630-1FF5-48FB-BE3A-9A10EB27BFC3}" destId="{CA808E3D-F068-4C3B-90ED-7DCB35AECCA3}" srcOrd="0" destOrd="0" presId="urn:microsoft.com/office/officeart/2005/8/layout/hierarchy2"/>
    <dgm:cxn modelId="{F5DCDDD2-D4A8-4FBD-967F-5EAFB934F80E}" type="presParOf" srcId="{A9B6B630-1FF5-48FB-BE3A-9A10EB27BFC3}" destId="{D8B094F7-BD68-4111-A9DC-7405E8D16866}" srcOrd="1" destOrd="0" presId="urn:microsoft.com/office/officeart/2005/8/layout/hierarchy2"/>
    <dgm:cxn modelId="{B26D1375-0AF8-4016-9382-D22397C53D2C}" type="presParOf" srcId="{A7AFE459-8672-4365-9E77-3E035DCF7247}" destId="{83C6D1BD-2273-4D8F-9816-F6B186DC407C}" srcOrd="6" destOrd="0" presId="urn:microsoft.com/office/officeart/2005/8/layout/hierarchy2"/>
    <dgm:cxn modelId="{1A112DEE-F706-49A1-998A-8DD56305EB05}" type="presParOf" srcId="{83C6D1BD-2273-4D8F-9816-F6B186DC407C}" destId="{FC4EB346-5F6D-4D78-B1E5-0EEA914CE85D}" srcOrd="0" destOrd="0" presId="urn:microsoft.com/office/officeart/2005/8/layout/hierarchy2"/>
    <dgm:cxn modelId="{4C87B460-B069-4CFC-B0D8-3A9EAAF8D0E8}" type="presParOf" srcId="{A7AFE459-8672-4365-9E77-3E035DCF7247}" destId="{AB8836F4-2B36-4A9C-A2B6-AD1FED7F9D4D}" srcOrd="7" destOrd="0" presId="urn:microsoft.com/office/officeart/2005/8/layout/hierarchy2"/>
    <dgm:cxn modelId="{85662607-263E-4847-9FFB-BC39CB1FA039}" type="presParOf" srcId="{AB8836F4-2B36-4A9C-A2B6-AD1FED7F9D4D}" destId="{116028B6-F7B4-40B7-98ED-B9378AEDBA9E}" srcOrd="0" destOrd="0" presId="urn:microsoft.com/office/officeart/2005/8/layout/hierarchy2"/>
    <dgm:cxn modelId="{23933145-191F-4402-8E37-A7347E0975AD}" type="presParOf" srcId="{AB8836F4-2B36-4A9C-A2B6-AD1FED7F9D4D}" destId="{08645166-0C42-4D74-8051-D66F47D7BB42}" srcOrd="1" destOrd="0" presId="urn:microsoft.com/office/officeart/2005/8/layout/hierarchy2"/>
    <dgm:cxn modelId="{AE5410C9-6699-4099-87A0-C20A08148A3A}" type="presParOf" srcId="{A7AFE459-8672-4365-9E77-3E035DCF7247}" destId="{49E307B6-405C-423D-8D05-15C321303263}" srcOrd="8" destOrd="0" presId="urn:microsoft.com/office/officeart/2005/8/layout/hierarchy2"/>
    <dgm:cxn modelId="{345D967A-AF1D-4C46-87F6-645700EB2911}" type="presParOf" srcId="{49E307B6-405C-423D-8D05-15C321303263}" destId="{7056E1CF-98F7-44D8-A28E-3F9D35A78CAF}" srcOrd="0" destOrd="0" presId="urn:microsoft.com/office/officeart/2005/8/layout/hierarchy2"/>
    <dgm:cxn modelId="{CF01360A-FA32-441F-8C21-33E098959003}" type="presParOf" srcId="{A7AFE459-8672-4365-9E77-3E035DCF7247}" destId="{4369DB52-47AA-4A9C-9F2E-F77DEB1E124E}" srcOrd="9" destOrd="0" presId="urn:microsoft.com/office/officeart/2005/8/layout/hierarchy2"/>
    <dgm:cxn modelId="{208300D1-537C-4D6B-B6D5-3CF0FE73200E}" type="presParOf" srcId="{4369DB52-47AA-4A9C-9F2E-F77DEB1E124E}" destId="{DEC4E38C-5EC9-4583-846A-8003FE2CB8CF}" srcOrd="0" destOrd="0" presId="urn:microsoft.com/office/officeart/2005/8/layout/hierarchy2"/>
    <dgm:cxn modelId="{190ECFDE-D8F6-4E06-B580-B16D784986A0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State service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D67C64F5-1326-4446-B65A-E44FC7077ECA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1857</a:t>
          </a:r>
        </a:p>
      </dgm:t>
    </dgm:pt>
    <dgm:pt modelId="{44D6A76E-EB5A-4250-B30F-A980145BBDCE}" type="parTrans" cxnId="{6739AA82-97C6-440C-9205-FE8FB04D1703}">
      <dgm:prSet/>
      <dgm:spPr/>
      <dgm:t>
        <a:bodyPr/>
        <a:lstStyle/>
        <a:p>
          <a:endParaRPr lang="en-US"/>
        </a:p>
      </dgm:t>
    </dgm:pt>
    <dgm:pt modelId="{3C89C722-1AB7-4F52-8814-68BBFA240B08}" type="sibTrans" cxnId="{6739AA82-97C6-440C-9205-FE8FB04D1703}">
      <dgm:prSet/>
      <dgm:spPr/>
      <dgm:t>
        <a:bodyPr/>
        <a:lstStyle/>
        <a:p>
          <a:endParaRPr lang="en-US"/>
        </a:p>
      </dgm:t>
    </dgm:pt>
    <dgm:pt modelId="{220C113D-9A75-4B51-82D0-B9AAB311B581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Reformers</a:t>
          </a:r>
        </a:p>
      </dgm:t>
    </dgm:pt>
    <dgm:pt modelId="{7C26204A-5FD4-4CD4-A610-F8DD00EC1431}" type="parTrans" cxnId="{F79F3242-A5DA-4C9E-B479-F9B027AA24DE}">
      <dgm:prSet/>
      <dgm:spPr/>
      <dgm:t>
        <a:bodyPr/>
        <a:lstStyle/>
        <a:p>
          <a:endParaRPr lang="en-US"/>
        </a:p>
      </dgm:t>
    </dgm:pt>
    <dgm:pt modelId="{6473CE8D-0988-4B48-85FF-536CF7E2076F}" type="sibTrans" cxnId="{F79F3242-A5DA-4C9E-B479-F9B027AA24DE}">
      <dgm:prSet/>
      <dgm:spPr/>
      <dgm:t>
        <a:bodyPr/>
        <a:lstStyle/>
        <a:p>
          <a:endParaRPr lang="en-US"/>
        </a:p>
      </dgm:t>
    </dgm:pt>
    <dgm:pt modelId="{5F1FEB53-87E0-4B62-8661-434887D41F6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Moderate-Extremist</a:t>
          </a:r>
        </a:p>
      </dgm:t>
    </dgm:pt>
    <dgm:pt modelId="{D579152E-EE70-44C1-B461-018558088767}" type="parTrans" cxnId="{E6E8D74E-1D2F-433D-BE5C-7883FC604D98}">
      <dgm:prSet/>
      <dgm:spPr/>
      <dgm:t>
        <a:bodyPr/>
        <a:lstStyle/>
        <a:p>
          <a:endParaRPr lang="en-US"/>
        </a:p>
      </dgm:t>
    </dgm:pt>
    <dgm:pt modelId="{B2CEF5A7-A85A-4A6A-BFC5-EE7466A22C8F}" type="sibTrans" cxnId="{E6E8D74E-1D2F-433D-BE5C-7883FC604D98}">
      <dgm:prSet/>
      <dgm:spPr/>
      <dgm:t>
        <a:bodyPr/>
        <a:lstStyle/>
        <a:p>
          <a:endParaRPr lang="en-US"/>
        </a:p>
      </dgm:t>
    </dgm:pt>
    <dgm:pt modelId="{AEE85F59-0EF3-4D42-811B-F1269EACA4F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Gandhi</a:t>
          </a:r>
        </a:p>
      </dgm:t>
    </dgm:pt>
    <dgm:pt modelId="{F08899C2-92EB-4E43-B6A3-94A3E8715050}" type="parTrans" cxnId="{3477A020-4285-4D27-9D14-1673EAD787E1}">
      <dgm:prSet/>
      <dgm:spPr/>
      <dgm:t>
        <a:bodyPr/>
        <a:lstStyle/>
        <a:p>
          <a:endParaRPr lang="en-US"/>
        </a:p>
      </dgm:t>
    </dgm:pt>
    <dgm:pt modelId="{7D5045C0-A0F7-41BC-BF85-D16DA1E84B1A}" type="sibTrans" cxnId="{3477A020-4285-4D27-9D14-1673EAD787E1}">
      <dgm:prSet/>
      <dgm:spPr/>
      <dgm:t>
        <a:bodyPr/>
        <a:lstStyle/>
        <a:p>
          <a:endParaRPr lang="en-US"/>
        </a:p>
      </dgm:t>
    </dgm:pt>
    <dgm:pt modelId="{4BAA231F-6EE1-4398-8D2F-6F0561B14014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British Reponses</a:t>
          </a:r>
        </a:p>
      </dgm:t>
    </dgm:pt>
    <dgm:pt modelId="{8DC56698-1F38-4393-ABD2-8BC430F36EC6}" type="parTrans" cxnId="{B607F9FB-F7CA-422C-9E13-5E4D466110D7}">
      <dgm:prSet/>
      <dgm:spPr/>
      <dgm:t>
        <a:bodyPr/>
        <a:lstStyle/>
        <a:p>
          <a:endParaRPr lang="en-US"/>
        </a:p>
      </dgm:t>
    </dgm:pt>
    <dgm:pt modelId="{A33761B8-DD39-40D8-9825-19A06FC1CC17}" type="sibTrans" cxnId="{B607F9FB-F7CA-422C-9E13-5E4D466110D7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F91E60C9-7CCD-487D-93AD-27C35BEEE285}" type="pres">
      <dgm:prSet presAssocID="{44D6A76E-EB5A-4250-B30F-A980145BBDCE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711A2CD1-B6CF-4780-B540-493646B04153}" type="pres">
      <dgm:prSet presAssocID="{44D6A76E-EB5A-4250-B30F-A980145BBDCE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F044266-60CE-4B48-B51B-1A4DAFFC211B}" type="pres">
      <dgm:prSet presAssocID="{D67C64F5-1326-4446-B65A-E44FC7077ECA}" presName="root2" presStyleCnt="0"/>
      <dgm:spPr/>
    </dgm:pt>
    <dgm:pt modelId="{02BBF025-C6E4-4917-9C03-02C3B5D3CE43}" type="pres">
      <dgm:prSet presAssocID="{D67C64F5-1326-4446-B65A-E44FC7077ECA}" presName="LevelTwoTextNode" presStyleLbl="node3" presStyleIdx="0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56E509-876A-476F-A77D-6D096267F0C1}" type="pres">
      <dgm:prSet presAssocID="{D67C64F5-1326-4446-B65A-E44FC7077ECA}" presName="level3hierChild" presStyleCnt="0"/>
      <dgm:spPr/>
    </dgm:pt>
    <dgm:pt modelId="{51E7BAAE-BA38-457A-AFB5-6D1931DAEF87}" type="pres">
      <dgm:prSet presAssocID="{7C26204A-5FD4-4CD4-A610-F8DD00EC1431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BCA293EA-D011-49AB-92B7-21D1F9EB54D4}" type="pres">
      <dgm:prSet presAssocID="{7C26204A-5FD4-4CD4-A610-F8DD00EC1431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915891B-9EB5-47B5-8413-4489AA9B4AB1}" type="pres">
      <dgm:prSet presAssocID="{220C113D-9A75-4B51-82D0-B9AAB311B581}" presName="root2" presStyleCnt="0"/>
      <dgm:spPr/>
    </dgm:pt>
    <dgm:pt modelId="{4576A533-A044-44E8-9DCF-31379CEA624C}" type="pres">
      <dgm:prSet presAssocID="{220C113D-9A75-4B51-82D0-B9AAB311B581}" presName="LevelTwoTextNode" presStyleLbl="node3" presStyleIdx="1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15EE11-68DC-4445-8F2C-FECAACC609BB}" type="pres">
      <dgm:prSet presAssocID="{220C113D-9A75-4B51-82D0-B9AAB311B581}" presName="level3hierChild" presStyleCnt="0"/>
      <dgm:spPr/>
    </dgm:pt>
    <dgm:pt modelId="{326D8887-5373-4BA2-8937-FCEFAFF22D71}" type="pres">
      <dgm:prSet presAssocID="{D579152E-EE70-44C1-B461-018558088767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027C6A55-9114-4272-8150-4349195D87EE}" type="pres">
      <dgm:prSet presAssocID="{D579152E-EE70-44C1-B461-018558088767}" presName="connTx" presStyleLbl="parChTrans1D3" presStyleIdx="2" presStyleCnt="5"/>
      <dgm:spPr/>
      <dgm:t>
        <a:bodyPr/>
        <a:lstStyle/>
        <a:p>
          <a:endParaRPr lang="en-US"/>
        </a:p>
      </dgm:t>
    </dgm:pt>
    <dgm:pt modelId="{A0A7C29E-0EB1-497B-917C-183AAB521EFC}" type="pres">
      <dgm:prSet presAssocID="{5F1FEB53-87E0-4B62-8661-434887D41F68}" presName="root2" presStyleCnt="0"/>
      <dgm:spPr/>
    </dgm:pt>
    <dgm:pt modelId="{BB79DF58-6680-4D2E-8981-34FD610C7174}" type="pres">
      <dgm:prSet presAssocID="{5F1FEB53-87E0-4B62-8661-434887D41F68}" presName="LevelTwoTextNode" presStyleLbl="node3" presStyleIdx="2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5DAC6F-66DA-4938-B37F-9011BB7CB683}" type="pres">
      <dgm:prSet presAssocID="{5F1FEB53-87E0-4B62-8661-434887D41F68}" presName="level3hierChild" presStyleCnt="0"/>
      <dgm:spPr/>
    </dgm:pt>
    <dgm:pt modelId="{E31E8503-0082-4408-B911-C5F169C238E1}" type="pres">
      <dgm:prSet presAssocID="{F08899C2-92EB-4E43-B6A3-94A3E8715050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BA8618C5-5F82-4110-AD74-81D83B2DA567}" type="pres">
      <dgm:prSet presAssocID="{F08899C2-92EB-4E43-B6A3-94A3E8715050}" presName="connTx" presStyleLbl="parChTrans1D3" presStyleIdx="3" presStyleCnt="5"/>
      <dgm:spPr/>
      <dgm:t>
        <a:bodyPr/>
        <a:lstStyle/>
        <a:p>
          <a:endParaRPr lang="en-US"/>
        </a:p>
      </dgm:t>
    </dgm:pt>
    <dgm:pt modelId="{D3522C97-FB83-4B5E-B8A5-809EFD38BAC0}" type="pres">
      <dgm:prSet presAssocID="{AEE85F59-0EF3-4D42-811B-F1269EACA4FC}" presName="root2" presStyleCnt="0"/>
      <dgm:spPr/>
    </dgm:pt>
    <dgm:pt modelId="{5B81B9DC-B0B8-41AF-BE96-62F65F22804E}" type="pres">
      <dgm:prSet presAssocID="{AEE85F59-0EF3-4D42-811B-F1269EACA4FC}" presName="LevelTwoTextNode" presStyleLbl="node3" presStyleIdx="3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259A53-660C-4458-A203-825515FDBA21}" type="pres">
      <dgm:prSet presAssocID="{AEE85F59-0EF3-4D42-811B-F1269EACA4FC}" presName="level3hierChild" presStyleCnt="0"/>
      <dgm:spPr/>
    </dgm:pt>
    <dgm:pt modelId="{F7B0F6F7-E827-4527-81DE-D50210E1DC80}" type="pres">
      <dgm:prSet presAssocID="{8DC56698-1F38-4393-ABD2-8BC430F36EC6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02BD7A0C-5F8C-4DEC-AB80-D8B3DA862104}" type="pres">
      <dgm:prSet presAssocID="{8DC56698-1F38-4393-ABD2-8BC430F36EC6}" presName="connTx" presStyleLbl="parChTrans1D3" presStyleIdx="4" presStyleCnt="5"/>
      <dgm:spPr/>
      <dgm:t>
        <a:bodyPr/>
        <a:lstStyle/>
        <a:p>
          <a:endParaRPr lang="en-US"/>
        </a:p>
      </dgm:t>
    </dgm:pt>
    <dgm:pt modelId="{A9B6B630-1FF5-48FB-BE3A-9A10EB27BFC3}" type="pres">
      <dgm:prSet presAssocID="{4BAA231F-6EE1-4398-8D2F-6F0561B14014}" presName="root2" presStyleCnt="0"/>
      <dgm:spPr/>
    </dgm:pt>
    <dgm:pt modelId="{CA808E3D-F068-4C3B-90ED-7DCB35AECCA3}" type="pres">
      <dgm:prSet presAssocID="{4BAA231F-6EE1-4398-8D2F-6F0561B14014}" presName="LevelTwoTextNode" presStyleLbl="node3" presStyleIdx="4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B094F7-BD68-4111-A9DC-7405E8D16866}" type="pres">
      <dgm:prSet presAssocID="{4BAA231F-6EE1-4398-8D2F-6F0561B14014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6739AA82-97C6-440C-9205-FE8FB04D1703}" srcId="{D44C56D4-679E-4EB2-A77D-FAC4AE18FD30}" destId="{D67C64F5-1326-4446-B65A-E44FC7077ECA}" srcOrd="0" destOrd="0" parTransId="{44D6A76E-EB5A-4250-B30F-A980145BBDCE}" sibTransId="{3C89C722-1AB7-4F52-8814-68BBFA240B08}"/>
    <dgm:cxn modelId="{923340E3-96E8-4C7E-B95F-56EC4E6E67BB}" type="presOf" srcId="{F08899C2-92EB-4E43-B6A3-94A3E8715050}" destId="{E31E8503-0082-4408-B911-C5F169C238E1}" srcOrd="0" destOrd="0" presId="urn:microsoft.com/office/officeart/2005/8/layout/hierarchy2"/>
    <dgm:cxn modelId="{F79F3242-A5DA-4C9E-B479-F9B027AA24DE}" srcId="{D44C56D4-679E-4EB2-A77D-FAC4AE18FD30}" destId="{220C113D-9A75-4B51-82D0-B9AAB311B581}" srcOrd="1" destOrd="0" parTransId="{7C26204A-5FD4-4CD4-A610-F8DD00EC1431}" sibTransId="{6473CE8D-0988-4B48-85FF-536CF7E2076F}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72CB0256-91BB-471A-A141-F91E049F75EA}" type="presOf" srcId="{D44C56D4-679E-4EB2-A77D-FAC4AE18FD30}" destId="{BB5FBBA4-F5F2-4B87-89C1-F5F86B43FCDC}" srcOrd="0" destOrd="0" presId="urn:microsoft.com/office/officeart/2005/8/layout/hierarchy2"/>
    <dgm:cxn modelId="{96E85957-CB36-4A80-92FE-E7690F9B74EF}" type="presOf" srcId="{AEE85F59-0EF3-4D42-811B-F1269EACA4FC}" destId="{5B81B9DC-B0B8-41AF-BE96-62F65F22804E}" srcOrd="0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3C1B6419-5E20-45D2-A487-0B98443113EC}" type="presOf" srcId="{D579152E-EE70-44C1-B461-018558088767}" destId="{326D8887-5373-4BA2-8937-FCEFAFF22D71}" srcOrd="0" destOrd="0" presId="urn:microsoft.com/office/officeart/2005/8/layout/hierarchy2"/>
    <dgm:cxn modelId="{3477A020-4285-4D27-9D14-1673EAD787E1}" srcId="{D44C56D4-679E-4EB2-A77D-FAC4AE18FD30}" destId="{AEE85F59-0EF3-4D42-811B-F1269EACA4FC}" srcOrd="3" destOrd="0" parTransId="{F08899C2-92EB-4E43-B6A3-94A3E8715050}" sibTransId="{7D5045C0-A0F7-41BC-BF85-D16DA1E84B1A}"/>
    <dgm:cxn modelId="{6A9D9C16-14CE-4DE5-93D3-BADEB736FAA9}" type="presOf" srcId="{965FA67A-CEFA-49F5-8BCF-53BE3761B407}" destId="{49E307B6-405C-423D-8D05-15C321303263}" srcOrd="0" destOrd="0" presId="urn:microsoft.com/office/officeart/2005/8/layout/hierarchy2"/>
    <dgm:cxn modelId="{05C38661-19FF-44B8-97B6-65EEE29B9FB4}" type="presOf" srcId="{D12826CD-2339-411D-9FA6-194EE7197FE9}" destId="{6EA9CF01-7600-495D-9CE2-C22796A4724D}" srcOrd="0" destOrd="0" presId="urn:microsoft.com/office/officeart/2005/8/layout/hierarchy2"/>
    <dgm:cxn modelId="{B607F9FB-F7CA-422C-9E13-5E4D466110D7}" srcId="{D44C56D4-679E-4EB2-A77D-FAC4AE18FD30}" destId="{4BAA231F-6EE1-4398-8D2F-6F0561B14014}" srcOrd="4" destOrd="0" parTransId="{8DC56698-1F38-4393-ABD2-8BC430F36EC6}" sibTransId="{A33761B8-DD39-40D8-9825-19A06FC1CC17}"/>
    <dgm:cxn modelId="{8FB53628-47EF-46D1-8F08-598AB408C362}" type="presOf" srcId="{44D6A76E-EB5A-4250-B30F-A980145BBDCE}" destId="{F91E60C9-7CCD-487D-93AD-27C35BEEE285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2F3266B4-2F52-4A14-A8FB-7B007650F184}" type="presOf" srcId="{D67C64F5-1326-4446-B65A-E44FC7077ECA}" destId="{02BBF025-C6E4-4917-9C03-02C3B5D3CE43}" srcOrd="0" destOrd="0" presId="urn:microsoft.com/office/officeart/2005/8/layout/hierarchy2"/>
    <dgm:cxn modelId="{FC01171D-EB5F-448A-B2F1-5330826C5CA2}" type="presOf" srcId="{3B704D81-42C6-4BA5-97D0-9982E019E4C9}" destId="{F80B36BA-5766-4E86-8483-15DCE9A906F4}" srcOrd="1" destOrd="0" presId="urn:microsoft.com/office/officeart/2005/8/layout/hierarchy2"/>
    <dgm:cxn modelId="{703268F1-28B6-412D-81BA-FC6969C40136}" type="presOf" srcId="{3B704D81-42C6-4BA5-97D0-9982E019E4C9}" destId="{12730AD9-7E7B-4E86-AECF-D752D8EB3FB1}" srcOrd="0" destOrd="0" presId="urn:microsoft.com/office/officeart/2005/8/layout/hierarchy2"/>
    <dgm:cxn modelId="{C579D6AE-C74E-4580-A3F4-A184FC4F3258}" type="presOf" srcId="{4349AA21-EA20-4587-9133-F0395CC392A7}" destId="{B9279982-1A60-49B7-8CB8-3D44914816C0}" srcOrd="1" destOrd="0" presId="urn:microsoft.com/office/officeart/2005/8/layout/hierarchy2"/>
    <dgm:cxn modelId="{E6E8D74E-1D2F-433D-BE5C-7883FC604D98}" srcId="{D44C56D4-679E-4EB2-A77D-FAC4AE18FD30}" destId="{5F1FEB53-87E0-4B62-8661-434887D41F68}" srcOrd="2" destOrd="0" parTransId="{D579152E-EE70-44C1-B461-018558088767}" sibTransId="{B2CEF5A7-A85A-4A6A-BFC5-EE7466A22C8F}"/>
    <dgm:cxn modelId="{CEBA5FDD-82CA-4904-8052-BA5ABA616BAE}" type="presOf" srcId="{8DC56698-1F38-4393-ABD2-8BC430F36EC6}" destId="{02BD7A0C-5F8C-4DEC-AB80-D8B3DA862104}" srcOrd="1" destOrd="0" presId="urn:microsoft.com/office/officeart/2005/8/layout/hierarchy2"/>
    <dgm:cxn modelId="{071B8307-A88C-4009-BB91-2602F3E435B3}" type="presOf" srcId="{EDE16108-9407-4784-8698-BB505E1106F8}" destId="{83C6D1BD-2273-4D8F-9816-F6B186DC407C}" srcOrd="0" destOrd="0" presId="urn:microsoft.com/office/officeart/2005/8/layout/hierarchy2"/>
    <dgm:cxn modelId="{3EDC8D4E-8E40-46D6-B307-BB31D939CCED}" type="presOf" srcId="{4349AA21-EA20-4587-9133-F0395CC392A7}" destId="{6762686D-78D7-49D4-8885-F40D0CEB8CF0}" srcOrd="0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9E7A26FB-403E-4E9C-89D3-1DD4DB3AF375}" type="presOf" srcId="{7245959D-B8DA-4CB1-996D-7BD6422CF78E}" destId="{178EB1FD-306A-4F4E-A579-D377C445C60A}" srcOrd="0" destOrd="0" presId="urn:microsoft.com/office/officeart/2005/8/layout/hierarchy2"/>
    <dgm:cxn modelId="{C58999CF-1D40-46A1-A735-67881FD9A2A3}" type="presOf" srcId="{9B7D5872-F7AC-48E9-92E2-57011AC08FF4}" destId="{DEC4E38C-5EC9-4583-846A-8003FE2CB8CF}" srcOrd="0" destOrd="0" presId="urn:microsoft.com/office/officeart/2005/8/layout/hierarchy2"/>
    <dgm:cxn modelId="{8E80E8CF-70CC-4B0C-8277-1744BBAC5C08}" type="presOf" srcId="{44D6A76E-EB5A-4250-B30F-A980145BBDCE}" destId="{711A2CD1-B6CF-4780-B540-493646B04153}" srcOrd="1" destOrd="0" presId="urn:microsoft.com/office/officeart/2005/8/layout/hierarchy2"/>
    <dgm:cxn modelId="{2929F188-16A4-47D5-ACAD-BABBBC1F2497}" type="presOf" srcId="{BECDC57C-8F63-40AC-9421-9E74219C88F9}" destId="{116028B6-F7B4-40B7-98ED-B9378AEDBA9E}" srcOrd="0" destOrd="0" presId="urn:microsoft.com/office/officeart/2005/8/layout/hierarchy2"/>
    <dgm:cxn modelId="{AE7FCD64-30DE-4ECF-89E9-DD4E9D144750}" type="presOf" srcId="{965FA67A-CEFA-49F5-8BCF-53BE3761B407}" destId="{7056E1CF-98F7-44D8-A28E-3F9D35A78CAF}" srcOrd="1" destOrd="0" presId="urn:microsoft.com/office/officeart/2005/8/layout/hierarchy2"/>
    <dgm:cxn modelId="{8A5E6906-2D48-4D31-B4E1-C0C65B57468B}" type="presOf" srcId="{F08899C2-92EB-4E43-B6A3-94A3E8715050}" destId="{BA8618C5-5F82-4110-AD74-81D83B2DA567}" srcOrd="1" destOrd="0" presId="urn:microsoft.com/office/officeart/2005/8/layout/hierarchy2"/>
    <dgm:cxn modelId="{AE34C829-78ED-4038-B676-DAE94091E927}" type="presOf" srcId="{8DC56698-1F38-4393-ABD2-8BC430F36EC6}" destId="{F7B0F6F7-E827-4527-81DE-D50210E1DC80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25EC8DA0-8D92-4B69-9779-E95648036A1E}" type="presOf" srcId="{7C26204A-5FD4-4CD4-A610-F8DD00EC1431}" destId="{51E7BAAE-BA38-457A-AFB5-6D1931DAEF87}" srcOrd="0" destOrd="0" presId="urn:microsoft.com/office/officeart/2005/8/layout/hierarchy2"/>
    <dgm:cxn modelId="{F2D73F02-2357-4CD5-941D-5582E2013911}" type="presOf" srcId="{D579152E-EE70-44C1-B461-018558088767}" destId="{027C6A55-9114-4272-8150-4349195D87EE}" srcOrd="1" destOrd="0" presId="urn:microsoft.com/office/officeart/2005/8/layout/hierarchy2"/>
    <dgm:cxn modelId="{BD78012B-128A-4F18-B7C8-D7539EF00D08}" type="presOf" srcId="{7245959D-B8DA-4CB1-996D-7BD6422CF78E}" destId="{FD4EEF3D-13A9-4E08-9C12-9822568BC2BF}" srcOrd="1" destOrd="0" presId="urn:microsoft.com/office/officeart/2005/8/layout/hierarchy2"/>
    <dgm:cxn modelId="{27E136F2-7936-4A0B-A88F-5FEAE93BD0D6}" type="presOf" srcId="{5F1FEB53-87E0-4B62-8661-434887D41F68}" destId="{BB79DF58-6680-4D2E-8981-34FD610C7174}" srcOrd="0" destOrd="0" presId="urn:microsoft.com/office/officeart/2005/8/layout/hierarchy2"/>
    <dgm:cxn modelId="{8E7243BC-06DE-41F7-8D12-784108574CE4}" type="presOf" srcId="{4BAA231F-6EE1-4398-8D2F-6F0561B14014}" destId="{CA808E3D-F068-4C3B-90ED-7DCB35AECCA3}" srcOrd="0" destOrd="0" presId="urn:microsoft.com/office/officeart/2005/8/layout/hierarchy2"/>
    <dgm:cxn modelId="{7841441A-4F9D-46B2-9F28-E1EF6A1D9BE3}" type="presOf" srcId="{3EE9E582-6D64-4FE1-A4F2-E4800021F88D}" destId="{C35F5553-201D-4A3C-9292-BBA9137A0493}" srcOrd="0" destOrd="0" presId="urn:microsoft.com/office/officeart/2005/8/layout/hierarchy2"/>
    <dgm:cxn modelId="{5AC6ECD6-79AC-4625-8C31-031AEDC901EC}" type="presOf" srcId="{7C26204A-5FD4-4CD4-A610-F8DD00EC1431}" destId="{BCA293EA-D011-49AB-92B7-21D1F9EB54D4}" srcOrd="1" destOrd="0" presId="urn:microsoft.com/office/officeart/2005/8/layout/hierarchy2"/>
    <dgm:cxn modelId="{BFB3BC41-C605-4F9E-8648-4F28A263F893}" type="presOf" srcId="{D247F547-DC35-47CD-A8F0-892C402CB6B8}" destId="{9173B13A-305B-4036-8E9C-93A68C62C0AD}" srcOrd="0" destOrd="0" presId="urn:microsoft.com/office/officeart/2005/8/layout/hierarchy2"/>
    <dgm:cxn modelId="{0A9A8051-5F63-47D6-AC87-B6A3428EF0FC}" type="presOf" srcId="{EDE16108-9407-4784-8698-BB505E1106F8}" destId="{FC4EB346-5F6D-4D78-B1E5-0EEA914CE85D}" srcOrd="1" destOrd="0" presId="urn:microsoft.com/office/officeart/2005/8/layout/hierarchy2"/>
    <dgm:cxn modelId="{277363E9-4133-49F0-880B-E23E6519BB16}" type="presOf" srcId="{EBDC13BB-B197-4E1F-92CD-1C12AF0BA814}" destId="{C840E4BD-BCBF-425E-9BD6-B1382E914185}" srcOrd="0" destOrd="0" presId="urn:microsoft.com/office/officeart/2005/8/layout/hierarchy2"/>
    <dgm:cxn modelId="{CC68C1C0-96B0-4914-B945-D5DA8B60C856}" type="presOf" srcId="{220C113D-9A75-4B51-82D0-B9AAB311B581}" destId="{4576A533-A044-44E8-9DCF-31379CEA624C}" srcOrd="0" destOrd="0" presId="urn:microsoft.com/office/officeart/2005/8/layout/hierarchy2"/>
    <dgm:cxn modelId="{B30A9125-4A5B-4809-97E7-8237BBCF2F81}" type="presParOf" srcId="{6EA9CF01-7600-495D-9CE2-C22796A4724D}" destId="{BAAA2ED6-281A-4A61-8AF8-24A6653E19BD}" srcOrd="0" destOrd="0" presId="urn:microsoft.com/office/officeart/2005/8/layout/hierarchy2"/>
    <dgm:cxn modelId="{D9DB3C89-7B5E-41DE-9668-EBBFC174411C}" type="presParOf" srcId="{BAAA2ED6-281A-4A61-8AF8-24A6653E19BD}" destId="{C840E4BD-BCBF-425E-9BD6-B1382E914185}" srcOrd="0" destOrd="0" presId="urn:microsoft.com/office/officeart/2005/8/layout/hierarchy2"/>
    <dgm:cxn modelId="{32BA058C-AF9D-4232-A300-3AE7F406BC55}" type="presParOf" srcId="{BAAA2ED6-281A-4A61-8AF8-24A6653E19BD}" destId="{A7AFE459-8672-4365-9E77-3E035DCF7247}" srcOrd="1" destOrd="0" presId="urn:microsoft.com/office/officeart/2005/8/layout/hierarchy2"/>
    <dgm:cxn modelId="{1D25C7F3-E6DB-4A70-AA6F-E7B81236A778}" type="presParOf" srcId="{A7AFE459-8672-4365-9E77-3E035DCF7247}" destId="{6762686D-78D7-49D4-8885-F40D0CEB8CF0}" srcOrd="0" destOrd="0" presId="urn:microsoft.com/office/officeart/2005/8/layout/hierarchy2"/>
    <dgm:cxn modelId="{4F2EF0CB-5307-4B9A-B09E-4D2D0AEBE5DC}" type="presParOf" srcId="{6762686D-78D7-49D4-8885-F40D0CEB8CF0}" destId="{B9279982-1A60-49B7-8CB8-3D44914816C0}" srcOrd="0" destOrd="0" presId="urn:microsoft.com/office/officeart/2005/8/layout/hierarchy2"/>
    <dgm:cxn modelId="{AED657ED-AF25-42BE-BE30-2CEEA19DE098}" type="presParOf" srcId="{A7AFE459-8672-4365-9E77-3E035DCF7247}" destId="{C89DB086-5BEE-45C3-A078-25CCFE9E16F1}" srcOrd="1" destOrd="0" presId="urn:microsoft.com/office/officeart/2005/8/layout/hierarchy2"/>
    <dgm:cxn modelId="{7D796B09-4394-430A-AC28-22D71C98B5DF}" type="presParOf" srcId="{C89DB086-5BEE-45C3-A078-25CCFE9E16F1}" destId="{9173B13A-305B-4036-8E9C-93A68C62C0AD}" srcOrd="0" destOrd="0" presId="urn:microsoft.com/office/officeart/2005/8/layout/hierarchy2"/>
    <dgm:cxn modelId="{8749433C-2100-42B7-B4AD-B0E5C1ACE006}" type="presParOf" srcId="{C89DB086-5BEE-45C3-A078-25CCFE9E16F1}" destId="{4D6CED22-E025-4CD0-AAFE-C902F26F4A2C}" srcOrd="1" destOrd="0" presId="urn:microsoft.com/office/officeart/2005/8/layout/hierarchy2"/>
    <dgm:cxn modelId="{28DD596D-24A5-47FC-BCA5-9A342FB3F061}" type="presParOf" srcId="{A7AFE459-8672-4365-9E77-3E035DCF7247}" destId="{12730AD9-7E7B-4E86-AECF-D752D8EB3FB1}" srcOrd="2" destOrd="0" presId="urn:microsoft.com/office/officeart/2005/8/layout/hierarchy2"/>
    <dgm:cxn modelId="{193E9CAF-4219-4D83-B7FA-C40617D6B4E0}" type="presParOf" srcId="{12730AD9-7E7B-4E86-AECF-D752D8EB3FB1}" destId="{F80B36BA-5766-4E86-8483-15DCE9A906F4}" srcOrd="0" destOrd="0" presId="urn:microsoft.com/office/officeart/2005/8/layout/hierarchy2"/>
    <dgm:cxn modelId="{73E57BE0-D08E-4834-8870-7E78B79998D3}" type="presParOf" srcId="{A7AFE459-8672-4365-9E77-3E035DCF7247}" destId="{9EE28004-CE21-45D0-92AD-D9A0AE303A65}" srcOrd="3" destOrd="0" presId="urn:microsoft.com/office/officeart/2005/8/layout/hierarchy2"/>
    <dgm:cxn modelId="{C56ED4F1-541C-43AC-A9BF-EF36346A78F4}" type="presParOf" srcId="{9EE28004-CE21-45D0-92AD-D9A0AE303A65}" destId="{C35F5553-201D-4A3C-9292-BBA9137A0493}" srcOrd="0" destOrd="0" presId="urn:microsoft.com/office/officeart/2005/8/layout/hierarchy2"/>
    <dgm:cxn modelId="{89597FD7-A658-41FF-AFF4-5E8378DB189F}" type="presParOf" srcId="{9EE28004-CE21-45D0-92AD-D9A0AE303A65}" destId="{5345D4CC-A476-43C1-A1B7-64DE7FB03682}" srcOrd="1" destOrd="0" presId="urn:microsoft.com/office/officeart/2005/8/layout/hierarchy2"/>
    <dgm:cxn modelId="{FC74184B-A6D6-4D4C-B8A5-5672CDA0E154}" type="presParOf" srcId="{A7AFE459-8672-4365-9E77-3E035DCF7247}" destId="{178EB1FD-306A-4F4E-A579-D377C445C60A}" srcOrd="4" destOrd="0" presId="urn:microsoft.com/office/officeart/2005/8/layout/hierarchy2"/>
    <dgm:cxn modelId="{85B9717A-A2C3-44C1-87F9-F62B35E91D23}" type="presParOf" srcId="{178EB1FD-306A-4F4E-A579-D377C445C60A}" destId="{FD4EEF3D-13A9-4E08-9C12-9822568BC2BF}" srcOrd="0" destOrd="0" presId="urn:microsoft.com/office/officeart/2005/8/layout/hierarchy2"/>
    <dgm:cxn modelId="{5CE2865C-2EE4-4CAB-A7B8-9B853B0DD889}" type="presParOf" srcId="{A7AFE459-8672-4365-9E77-3E035DCF7247}" destId="{105A8C54-B063-42B6-BEB8-EA968553D990}" srcOrd="5" destOrd="0" presId="urn:microsoft.com/office/officeart/2005/8/layout/hierarchy2"/>
    <dgm:cxn modelId="{42C1527A-C355-44E1-B15E-B53D4E937097}" type="presParOf" srcId="{105A8C54-B063-42B6-BEB8-EA968553D990}" destId="{BB5FBBA4-F5F2-4B87-89C1-F5F86B43FCDC}" srcOrd="0" destOrd="0" presId="urn:microsoft.com/office/officeart/2005/8/layout/hierarchy2"/>
    <dgm:cxn modelId="{DEFB2908-2B1D-45E8-82D9-498C29C5B4AE}" type="presParOf" srcId="{105A8C54-B063-42B6-BEB8-EA968553D990}" destId="{C2D26CE8-54E8-4D27-BA60-21F3355546BE}" srcOrd="1" destOrd="0" presId="urn:microsoft.com/office/officeart/2005/8/layout/hierarchy2"/>
    <dgm:cxn modelId="{ECDF1D24-C506-42CF-A206-653FBD0AECA4}" type="presParOf" srcId="{C2D26CE8-54E8-4D27-BA60-21F3355546BE}" destId="{F91E60C9-7CCD-487D-93AD-27C35BEEE285}" srcOrd="0" destOrd="0" presId="urn:microsoft.com/office/officeart/2005/8/layout/hierarchy2"/>
    <dgm:cxn modelId="{66A729C0-9E9E-40E4-8A28-1B116C5E8FC7}" type="presParOf" srcId="{F91E60C9-7CCD-487D-93AD-27C35BEEE285}" destId="{711A2CD1-B6CF-4780-B540-493646B04153}" srcOrd="0" destOrd="0" presId="urn:microsoft.com/office/officeart/2005/8/layout/hierarchy2"/>
    <dgm:cxn modelId="{9D4550DC-B127-4B4E-A322-64162986F34A}" type="presParOf" srcId="{C2D26CE8-54E8-4D27-BA60-21F3355546BE}" destId="{BF044266-60CE-4B48-B51B-1A4DAFFC211B}" srcOrd="1" destOrd="0" presId="urn:microsoft.com/office/officeart/2005/8/layout/hierarchy2"/>
    <dgm:cxn modelId="{AEB7DDDF-287B-4E25-BC49-90D212B359AB}" type="presParOf" srcId="{BF044266-60CE-4B48-B51B-1A4DAFFC211B}" destId="{02BBF025-C6E4-4917-9C03-02C3B5D3CE43}" srcOrd="0" destOrd="0" presId="urn:microsoft.com/office/officeart/2005/8/layout/hierarchy2"/>
    <dgm:cxn modelId="{25A01DFF-3ACB-4E1A-A9C3-26C1EACE3D0C}" type="presParOf" srcId="{BF044266-60CE-4B48-B51B-1A4DAFFC211B}" destId="{D356E509-876A-476F-A77D-6D096267F0C1}" srcOrd="1" destOrd="0" presId="urn:microsoft.com/office/officeart/2005/8/layout/hierarchy2"/>
    <dgm:cxn modelId="{A73DE004-1F26-4A1B-A8B1-01ED48100284}" type="presParOf" srcId="{C2D26CE8-54E8-4D27-BA60-21F3355546BE}" destId="{51E7BAAE-BA38-457A-AFB5-6D1931DAEF87}" srcOrd="2" destOrd="0" presId="urn:microsoft.com/office/officeart/2005/8/layout/hierarchy2"/>
    <dgm:cxn modelId="{EFF302C7-BFA6-4956-BF0A-959760EBAF9B}" type="presParOf" srcId="{51E7BAAE-BA38-457A-AFB5-6D1931DAEF87}" destId="{BCA293EA-D011-49AB-92B7-21D1F9EB54D4}" srcOrd="0" destOrd="0" presId="urn:microsoft.com/office/officeart/2005/8/layout/hierarchy2"/>
    <dgm:cxn modelId="{ABF2BA79-6017-4548-B0A8-B60EA1BA88BB}" type="presParOf" srcId="{C2D26CE8-54E8-4D27-BA60-21F3355546BE}" destId="{3915891B-9EB5-47B5-8413-4489AA9B4AB1}" srcOrd="3" destOrd="0" presId="urn:microsoft.com/office/officeart/2005/8/layout/hierarchy2"/>
    <dgm:cxn modelId="{871F79B2-4F0E-459A-A4FF-E46C241F6889}" type="presParOf" srcId="{3915891B-9EB5-47B5-8413-4489AA9B4AB1}" destId="{4576A533-A044-44E8-9DCF-31379CEA624C}" srcOrd="0" destOrd="0" presId="urn:microsoft.com/office/officeart/2005/8/layout/hierarchy2"/>
    <dgm:cxn modelId="{80C2A81A-2FD1-42A9-8DC1-042432A2480F}" type="presParOf" srcId="{3915891B-9EB5-47B5-8413-4489AA9B4AB1}" destId="{E815EE11-68DC-4445-8F2C-FECAACC609BB}" srcOrd="1" destOrd="0" presId="urn:microsoft.com/office/officeart/2005/8/layout/hierarchy2"/>
    <dgm:cxn modelId="{AE42E8E3-E557-4133-B33F-7E567CD847D8}" type="presParOf" srcId="{C2D26CE8-54E8-4D27-BA60-21F3355546BE}" destId="{326D8887-5373-4BA2-8937-FCEFAFF22D71}" srcOrd="4" destOrd="0" presId="urn:microsoft.com/office/officeart/2005/8/layout/hierarchy2"/>
    <dgm:cxn modelId="{9E9E4648-AA17-4244-BE10-B936DBD83C4E}" type="presParOf" srcId="{326D8887-5373-4BA2-8937-FCEFAFF22D71}" destId="{027C6A55-9114-4272-8150-4349195D87EE}" srcOrd="0" destOrd="0" presId="urn:microsoft.com/office/officeart/2005/8/layout/hierarchy2"/>
    <dgm:cxn modelId="{5ECE7E53-3FC5-4809-88FF-99E6B0BA24BF}" type="presParOf" srcId="{C2D26CE8-54E8-4D27-BA60-21F3355546BE}" destId="{A0A7C29E-0EB1-497B-917C-183AAB521EFC}" srcOrd="5" destOrd="0" presId="urn:microsoft.com/office/officeart/2005/8/layout/hierarchy2"/>
    <dgm:cxn modelId="{A967F7CB-A42E-44A1-8BEF-8B67DEE92FB1}" type="presParOf" srcId="{A0A7C29E-0EB1-497B-917C-183AAB521EFC}" destId="{BB79DF58-6680-4D2E-8981-34FD610C7174}" srcOrd="0" destOrd="0" presId="urn:microsoft.com/office/officeart/2005/8/layout/hierarchy2"/>
    <dgm:cxn modelId="{73AA776B-85F7-441E-BDED-67CD0961049B}" type="presParOf" srcId="{A0A7C29E-0EB1-497B-917C-183AAB521EFC}" destId="{A95DAC6F-66DA-4938-B37F-9011BB7CB683}" srcOrd="1" destOrd="0" presId="urn:microsoft.com/office/officeart/2005/8/layout/hierarchy2"/>
    <dgm:cxn modelId="{CB17AE80-1C00-4825-9A4D-818D7EF71A1E}" type="presParOf" srcId="{C2D26CE8-54E8-4D27-BA60-21F3355546BE}" destId="{E31E8503-0082-4408-B911-C5F169C238E1}" srcOrd="6" destOrd="0" presId="urn:microsoft.com/office/officeart/2005/8/layout/hierarchy2"/>
    <dgm:cxn modelId="{6224CAF5-DC63-4D5D-8D45-8929481093EF}" type="presParOf" srcId="{E31E8503-0082-4408-B911-C5F169C238E1}" destId="{BA8618C5-5F82-4110-AD74-81D83B2DA567}" srcOrd="0" destOrd="0" presId="urn:microsoft.com/office/officeart/2005/8/layout/hierarchy2"/>
    <dgm:cxn modelId="{14214C5D-AE1A-4DCE-8D1C-FAE5F2178E8B}" type="presParOf" srcId="{C2D26CE8-54E8-4D27-BA60-21F3355546BE}" destId="{D3522C97-FB83-4B5E-B8A5-809EFD38BAC0}" srcOrd="7" destOrd="0" presId="urn:microsoft.com/office/officeart/2005/8/layout/hierarchy2"/>
    <dgm:cxn modelId="{0516B94A-AF2B-47D5-B2B2-234EFFF49DC0}" type="presParOf" srcId="{D3522C97-FB83-4B5E-B8A5-809EFD38BAC0}" destId="{5B81B9DC-B0B8-41AF-BE96-62F65F22804E}" srcOrd="0" destOrd="0" presId="urn:microsoft.com/office/officeart/2005/8/layout/hierarchy2"/>
    <dgm:cxn modelId="{A2B1C596-5018-409E-BCEC-4013BD873544}" type="presParOf" srcId="{D3522C97-FB83-4B5E-B8A5-809EFD38BAC0}" destId="{94259A53-660C-4458-A203-825515FDBA21}" srcOrd="1" destOrd="0" presId="urn:microsoft.com/office/officeart/2005/8/layout/hierarchy2"/>
    <dgm:cxn modelId="{90F86E76-928B-4D45-9B0D-B19C7FA622D8}" type="presParOf" srcId="{C2D26CE8-54E8-4D27-BA60-21F3355546BE}" destId="{F7B0F6F7-E827-4527-81DE-D50210E1DC80}" srcOrd="8" destOrd="0" presId="urn:microsoft.com/office/officeart/2005/8/layout/hierarchy2"/>
    <dgm:cxn modelId="{865CA22F-8AE1-413F-B3BA-FA318DCA4BD8}" type="presParOf" srcId="{F7B0F6F7-E827-4527-81DE-D50210E1DC80}" destId="{02BD7A0C-5F8C-4DEC-AB80-D8B3DA862104}" srcOrd="0" destOrd="0" presId="urn:microsoft.com/office/officeart/2005/8/layout/hierarchy2"/>
    <dgm:cxn modelId="{FC6B11DC-9F39-4DEA-B0A3-B301B6CF6A18}" type="presParOf" srcId="{C2D26CE8-54E8-4D27-BA60-21F3355546BE}" destId="{A9B6B630-1FF5-48FB-BE3A-9A10EB27BFC3}" srcOrd="9" destOrd="0" presId="urn:microsoft.com/office/officeart/2005/8/layout/hierarchy2"/>
    <dgm:cxn modelId="{3DD11E57-CA97-4572-A935-4C6E57BA8381}" type="presParOf" srcId="{A9B6B630-1FF5-48FB-BE3A-9A10EB27BFC3}" destId="{CA808E3D-F068-4C3B-90ED-7DCB35AECCA3}" srcOrd="0" destOrd="0" presId="urn:microsoft.com/office/officeart/2005/8/layout/hierarchy2"/>
    <dgm:cxn modelId="{55619097-5E12-414E-8DC0-980103D4082F}" type="presParOf" srcId="{A9B6B630-1FF5-48FB-BE3A-9A10EB27BFC3}" destId="{D8B094F7-BD68-4111-A9DC-7405E8D16866}" srcOrd="1" destOrd="0" presId="urn:microsoft.com/office/officeart/2005/8/layout/hierarchy2"/>
    <dgm:cxn modelId="{24DD61C0-97FC-494E-B580-DFBEAAF08E69}" type="presParOf" srcId="{A7AFE459-8672-4365-9E77-3E035DCF7247}" destId="{83C6D1BD-2273-4D8F-9816-F6B186DC407C}" srcOrd="6" destOrd="0" presId="urn:microsoft.com/office/officeart/2005/8/layout/hierarchy2"/>
    <dgm:cxn modelId="{37A908DB-78E1-427F-8BDB-E38A4D970101}" type="presParOf" srcId="{83C6D1BD-2273-4D8F-9816-F6B186DC407C}" destId="{FC4EB346-5F6D-4D78-B1E5-0EEA914CE85D}" srcOrd="0" destOrd="0" presId="urn:microsoft.com/office/officeart/2005/8/layout/hierarchy2"/>
    <dgm:cxn modelId="{3C10BB1B-E1FD-41BA-B443-79F24324379A}" type="presParOf" srcId="{A7AFE459-8672-4365-9E77-3E035DCF7247}" destId="{AB8836F4-2B36-4A9C-A2B6-AD1FED7F9D4D}" srcOrd="7" destOrd="0" presId="urn:microsoft.com/office/officeart/2005/8/layout/hierarchy2"/>
    <dgm:cxn modelId="{3BF1510A-51E5-4C7C-A195-179D5680F813}" type="presParOf" srcId="{AB8836F4-2B36-4A9C-A2B6-AD1FED7F9D4D}" destId="{116028B6-F7B4-40B7-98ED-B9378AEDBA9E}" srcOrd="0" destOrd="0" presId="urn:microsoft.com/office/officeart/2005/8/layout/hierarchy2"/>
    <dgm:cxn modelId="{7F34AF4E-E3FA-4540-8A98-C3379E4FCA07}" type="presParOf" srcId="{AB8836F4-2B36-4A9C-A2B6-AD1FED7F9D4D}" destId="{08645166-0C42-4D74-8051-D66F47D7BB42}" srcOrd="1" destOrd="0" presId="urn:microsoft.com/office/officeart/2005/8/layout/hierarchy2"/>
    <dgm:cxn modelId="{453C8F97-87D0-44D4-B854-05123B02B38C}" type="presParOf" srcId="{A7AFE459-8672-4365-9E77-3E035DCF7247}" destId="{49E307B6-405C-423D-8D05-15C321303263}" srcOrd="8" destOrd="0" presId="urn:microsoft.com/office/officeart/2005/8/layout/hierarchy2"/>
    <dgm:cxn modelId="{25EE15F8-AC94-4F83-9428-ACF3B9D3AFB8}" type="presParOf" srcId="{49E307B6-405C-423D-8D05-15C321303263}" destId="{7056E1CF-98F7-44D8-A28E-3F9D35A78CAF}" srcOrd="0" destOrd="0" presId="urn:microsoft.com/office/officeart/2005/8/layout/hierarchy2"/>
    <dgm:cxn modelId="{52F00961-5F12-4D82-9F13-4098D8A819EE}" type="presParOf" srcId="{A7AFE459-8672-4365-9E77-3E035DCF7247}" destId="{4369DB52-47AA-4A9C-9F2E-F77DEB1E124E}" srcOrd="9" destOrd="0" presId="urn:microsoft.com/office/officeart/2005/8/layout/hierarchy2"/>
    <dgm:cxn modelId="{1BD61A14-B22A-4D06-919E-B646BA842941}" type="presParOf" srcId="{4369DB52-47AA-4A9C-9F2E-F77DEB1E124E}" destId="{DEC4E38C-5EC9-4583-846A-8003FE2CB8CF}" srcOrd="0" destOrd="0" presId="urn:microsoft.com/office/officeart/2005/8/layout/hierarchy2"/>
    <dgm:cxn modelId="{7DAB73DF-A7ED-4510-AEE3-385619AB5DB1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2826CD-2339-411D-9FA6-194EE7197FE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EBDC13BB-B197-4E1F-92CD-1C12AF0BA81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History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CSAT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CAPF, CDS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SSC-CGL</a:t>
          </a:r>
        </a:p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State service</a:t>
          </a:r>
        </a:p>
      </dgm:t>
    </dgm:pt>
    <dgm:pt modelId="{2E1AC8D3-0CCB-45E7-96E0-54C78538986F}" type="par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13E74603-6519-4F97-BE20-C9D274DDF0F8}" type="sibTrans" cxnId="{4A514AF4-CFF2-4CEB-B9D0-51268070A28A}">
      <dgm:prSet/>
      <dgm:spPr/>
      <dgm:t>
        <a:bodyPr/>
        <a:lstStyle/>
        <a:p>
          <a:endParaRPr lang="en-US" sz="2400">
            <a:solidFill>
              <a:srgbClr val="002060"/>
            </a:solidFill>
            <a:latin typeface="Franklin Gothic Demi Cond" panose="020B0706030402020204" pitchFamily="34" charset="0"/>
          </a:endParaRPr>
        </a:p>
      </dgm:t>
    </dgm:pt>
    <dgm:pt modelId="{D247F547-DC35-47CD-A8F0-892C402CB6B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Ancient</a:t>
          </a:r>
        </a:p>
      </dgm:t>
    </dgm:pt>
    <dgm:pt modelId="{4349AA21-EA20-4587-9133-F0395CC392A7}" type="parTrans" cxnId="{BF251F02-D70C-47F4-9E65-7E0CE6BF238A}">
      <dgm:prSet/>
      <dgm:spPr/>
      <dgm:t>
        <a:bodyPr/>
        <a:lstStyle/>
        <a:p>
          <a:endParaRPr lang="en-US"/>
        </a:p>
      </dgm:t>
    </dgm:pt>
    <dgm:pt modelId="{49C63699-FFB7-4194-992C-CE8EDEE72171}" type="sibTrans" cxnId="{BF251F02-D70C-47F4-9E65-7E0CE6BF238A}">
      <dgm:prSet/>
      <dgm:spPr/>
      <dgm:t>
        <a:bodyPr/>
        <a:lstStyle/>
        <a:p>
          <a:endParaRPr lang="en-US"/>
        </a:p>
      </dgm:t>
    </dgm:pt>
    <dgm:pt modelId="{3EE9E582-6D64-4FE1-A4F2-E4800021F88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Medieval</a:t>
          </a:r>
        </a:p>
      </dgm:t>
    </dgm:pt>
    <dgm:pt modelId="{3B704D81-42C6-4BA5-97D0-9982E019E4C9}" type="parTrans" cxnId="{83421CF5-EB51-452F-BE3D-764AD0E714CD}">
      <dgm:prSet/>
      <dgm:spPr/>
      <dgm:t>
        <a:bodyPr/>
        <a:lstStyle/>
        <a:p>
          <a:endParaRPr lang="en-US"/>
        </a:p>
      </dgm:t>
    </dgm:pt>
    <dgm:pt modelId="{BF520ADC-FE29-4B92-BF7A-526444BD5164}" type="sibTrans" cxnId="{83421CF5-EB51-452F-BE3D-764AD0E714CD}">
      <dgm:prSet/>
      <dgm:spPr/>
      <dgm:t>
        <a:bodyPr/>
        <a:lstStyle/>
        <a:p>
          <a:endParaRPr lang="en-US"/>
        </a:p>
      </dgm:t>
    </dgm:pt>
    <dgm:pt modelId="{D44C56D4-679E-4EB2-A77D-FAC4AE18FD30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Modern (Freedom)</a:t>
          </a:r>
        </a:p>
      </dgm:t>
    </dgm:pt>
    <dgm:pt modelId="{7245959D-B8DA-4CB1-996D-7BD6422CF78E}" type="parTrans" cxnId="{E56AB16F-FAE2-457E-9423-8E6D59551058}">
      <dgm:prSet/>
      <dgm:spPr/>
      <dgm:t>
        <a:bodyPr/>
        <a:lstStyle/>
        <a:p>
          <a:endParaRPr lang="en-US"/>
        </a:p>
      </dgm:t>
    </dgm:pt>
    <dgm:pt modelId="{2222390B-521B-4BC1-ADBF-2F55FD534D4F}" type="sibTrans" cxnId="{E56AB16F-FAE2-457E-9423-8E6D59551058}">
      <dgm:prSet/>
      <dgm:spPr/>
      <dgm:t>
        <a:bodyPr/>
        <a:lstStyle/>
        <a:p>
          <a:endParaRPr lang="en-US"/>
        </a:p>
      </dgm:t>
    </dgm:pt>
    <dgm:pt modelId="{9B7D5872-F7AC-48E9-92E2-57011AC08FF4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World</a:t>
          </a:r>
        </a:p>
      </dgm:t>
    </dgm:pt>
    <dgm:pt modelId="{965FA67A-CEFA-49F5-8BCF-53BE3761B407}" type="parTrans" cxnId="{297D537C-CE10-481D-9627-D743622DE95E}">
      <dgm:prSet/>
      <dgm:spPr/>
      <dgm:t>
        <a:bodyPr/>
        <a:lstStyle/>
        <a:p>
          <a:endParaRPr lang="en-US"/>
        </a:p>
      </dgm:t>
    </dgm:pt>
    <dgm:pt modelId="{E326651F-D693-45E2-B8A9-E1989A2FF080}" type="sibTrans" cxnId="{297D537C-CE10-481D-9627-D743622DE95E}">
      <dgm:prSet/>
      <dgm:spPr/>
      <dgm:t>
        <a:bodyPr/>
        <a:lstStyle/>
        <a:p>
          <a:endParaRPr lang="en-US"/>
        </a:p>
      </dgm:t>
    </dgm:pt>
    <dgm:pt modelId="{BECDC57C-8F63-40AC-9421-9E74219C88F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Post Independence</a:t>
          </a:r>
        </a:p>
      </dgm:t>
    </dgm:pt>
    <dgm:pt modelId="{EDE16108-9407-4784-8698-BB505E1106F8}" type="parTrans" cxnId="{917604D2-47C3-4097-87BC-30A0E6C81801}">
      <dgm:prSet/>
      <dgm:spPr/>
      <dgm:t>
        <a:bodyPr/>
        <a:lstStyle/>
        <a:p>
          <a:endParaRPr lang="en-US"/>
        </a:p>
      </dgm:t>
    </dgm:pt>
    <dgm:pt modelId="{DB9C69D9-B6B6-4EC8-B3DE-6720DFA8F151}" type="sibTrans" cxnId="{917604D2-47C3-4097-87BC-30A0E6C81801}">
      <dgm:prSet/>
      <dgm:spPr/>
      <dgm:t>
        <a:bodyPr/>
        <a:lstStyle/>
        <a:p>
          <a:endParaRPr lang="en-US"/>
        </a:p>
      </dgm:t>
    </dgm:pt>
    <dgm:pt modelId="{D67C64F5-1326-4446-B65A-E44FC7077ECA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1857</a:t>
          </a:r>
        </a:p>
      </dgm:t>
    </dgm:pt>
    <dgm:pt modelId="{44D6A76E-EB5A-4250-B30F-A980145BBDCE}" type="parTrans" cxnId="{6739AA82-97C6-440C-9205-FE8FB04D1703}">
      <dgm:prSet/>
      <dgm:spPr/>
      <dgm:t>
        <a:bodyPr/>
        <a:lstStyle/>
        <a:p>
          <a:endParaRPr lang="en-US"/>
        </a:p>
      </dgm:t>
    </dgm:pt>
    <dgm:pt modelId="{3C89C722-1AB7-4F52-8814-68BBFA240B08}" type="sibTrans" cxnId="{6739AA82-97C6-440C-9205-FE8FB04D1703}">
      <dgm:prSet/>
      <dgm:spPr/>
      <dgm:t>
        <a:bodyPr/>
        <a:lstStyle/>
        <a:p>
          <a:endParaRPr lang="en-US"/>
        </a:p>
      </dgm:t>
    </dgm:pt>
    <dgm:pt modelId="{220C113D-9A75-4B51-82D0-B9AAB311B581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Reformers</a:t>
          </a:r>
        </a:p>
      </dgm:t>
    </dgm:pt>
    <dgm:pt modelId="{7C26204A-5FD4-4CD4-A610-F8DD00EC1431}" type="parTrans" cxnId="{F79F3242-A5DA-4C9E-B479-F9B027AA24DE}">
      <dgm:prSet/>
      <dgm:spPr/>
      <dgm:t>
        <a:bodyPr/>
        <a:lstStyle/>
        <a:p>
          <a:endParaRPr lang="en-US"/>
        </a:p>
      </dgm:t>
    </dgm:pt>
    <dgm:pt modelId="{6473CE8D-0988-4B48-85FF-536CF7E2076F}" type="sibTrans" cxnId="{F79F3242-A5DA-4C9E-B479-F9B027AA24DE}">
      <dgm:prSet/>
      <dgm:spPr/>
      <dgm:t>
        <a:bodyPr/>
        <a:lstStyle/>
        <a:p>
          <a:endParaRPr lang="en-US"/>
        </a:p>
      </dgm:t>
    </dgm:pt>
    <dgm:pt modelId="{5F1FEB53-87E0-4B62-8661-434887D41F6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Moderate-Extremist</a:t>
          </a:r>
        </a:p>
      </dgm:t>
    </dgm:pt>
    <dgm:pt modelId="{D579152E-EE70-44C1-B461-018558088767}" type="parTrans" cxnId="{E6E8D74E-1D2F-433D-BE5C-7883FC604D98}">
      <dgm:prSet/>
      <dgm:spPr/>
      <dgm:t>
        <a:bodyPr/>
        <a:lstStyle/>
        <a:p>
          <a:endParaRPr lang="en-US"/>
        </a:p>
      </dgm:t>
    </dgm:pt>
    <dgm:pt modelId="{B2CEF5A7-A85A-4A6A-BFC5-EE7466A22C8F}" type="sibTrans" cxnId="{E6E8D74E-1D2F-433D-BE5C-7883FC604D98}">
      <dgm:prSet/>
      <dgm:spPr/>
      <dgm:t>
        <a:bodyPr/>
        <a:lstStyle/>
        <a:p>
          <a:endParaRPr lang="en-US"/>
        </a:p>
      </dgm:t>
    </dgm:pt>
    <dgm:pt modelId="{AEE85F59-0EF3-4D42-811B-F1269EACA4FC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Gandhi</a:t>
          </a:r>
        </a:p>
      </dgm:t>
    </dgm:pt>
    <dgm:pt modelId="{F08899C2-92EB-4E43-B6A3-94A3E8715050}" type="parTrans" cxnId="{3477A020-4285-4D27-9D14-1673EAD787E1}">
      <dgm:prSet/>
      <dgm:spPr/>
      <dgm:t>
        <a:bodyPr/>
        <a:lstStyle/>
        <a:p>
          <a:endParaRPr lang="en-US"/>
        </a:p>
      </dgm:t>
    </dgm:pt>
    <dgm:pt modelId="{7D5045C0-A0F7-41BC-BF85-D16DA1E84B1A}" type="sibTrans" cxnId="{3477A020-4285-4D27-9D14-1673EAD787E1}">
      <dgm:prSet/>
      <dgm:spPr/>
      <dgm:t>
        <a:bodyPr/>
        <a:lstStyle/>
        <a:p>
          <a:endParaRPr lang="en-US"/>
        </a:p>
      </dgm:t>
    </dgm:pt>
    <dgm:pt modelId="{4BAA231F-6EE1-4398-8D2F-6F0561B14014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rPr>
            <a:t>British Reponses</a:t>
          </a:r>
        </a:p>
      </dgm:t>
    </dgm:pt>
    <dgm:pt modelId="{8DC56698-1F38-4393-ABD2-8BC430F36EC6}" type="parTrans" cxnId="{B607F9FB-F7CA-422C-9E13-5E4D466110D7}">
      <dgm:prSet/>
      <dgm:spPr/>
      <dgm:t>
        <a:bodyPr/>
        <a:lstStyle/>
        <a:p>
          <a:endParaRPr lang="en-US"/>
        </a:p>
      </dgm:t>
    </dgm:pt>
    <dgm:pt modelId="{A33761B8-DD39-40D8-9825-19A06FC1CC17}" type="sibTrans" cxnId="{B607F9FB-F7CA-422C-9E13-5E4D466110D7}">
      <dgm:prSet/>
      <dgm:spPr/>
      <dgm:t>
        <a:bodyPr/>
        <a:lstStyle/>
        <a:p>
          <a:endParaRPr lang="en-US"/>
        </a:p>
      </dgm:t>
    </dgm:pt>
    <dgm:pt modelId="{6EA9CF01-7600-495D-9CE2-C22796A4724D}" type="pres">
      <dgm:prSet presAssocID="{D12826CD-2339-411D-9FA6-194EE7197F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A2ED6-281A-4A61-8AF8-24A6653E19BD}" type="pres">
      <dgm:prSet presAssocID="{EBDC13BB-B197-4E1F-92CD-1C12AF0BA814}" presName="root1" presStyleCnt="0"/>
      <dgm:spPr/>
      <dgm:t>
        <a:bodyPr/>
        <a:lstStyle/>
        <a:p>
          <a:endParaRPr lang="en-US"/>
        </a:p>
      </dgm:t>
    </dgm:pt>
    <dgm:pt modelId="{C840E4BD-BCBF-425E-9BD6-B1382E914185}" type="pres">
      <dgm:prSet presAssocID="{EBDC13BB-B197-4E1F-92CD-1C12AF0BA814}" presName="LevelOneTextNode" presStyleLbl="node0" presStyleIdx="0" presStyleCnt="1" custScaleX="144157" custScaleY="4757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FE459-8672-4365-9E77-3E035DCF7247}" type="pres">
      <dgm:prSet presAssocID="{EBDC13BB-B197-4E1F-92CD-1C12AF0BA814}" presName="level2hierChild" presStyleCnt="0"/>
      <dgm:spPr/>
      <dgm:t>
        <a:bodyPr/>
        <a:lstStyle/>
        <a:p>
          <a:endParaRPr lang="en-US"/>
        </a:p>
      </dgm:t>
    </dgm:pt>
    <dgm:pt modelId="{6762686D-78D7-49D4-8885-F40D0CEB8CF0}" type="pres">
      <dgm:prSet presAssocID="{4349AA21-EA20-4587-9133-F0395CC392A7}" presName="conn2-1" presStyleLbl="parChTrans1D2" presStyleIdx="0" presStyleCnt="5" custScaleX="2000000"/>
      <dgm:spPr/>
      <dgm:t>
        <a:bodyPr/>
        <a:lstStyle/>
        <a:p>
          <a:endParaRPr lang="en-US"/>
        </a:p>
      </dgm:t>
    </dgm:pt>
    <dgm:pt modelId="{B9279982-1A60-49B7-8CB8-3D44914816C0}" type="pres">
      <dgm:prSet presAssocID="{4349AA21-EA20-4587-9133-F0395CC392A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89DB086-5BEE-45C3-A078-25CCFE9E16F1}" type="pres">
      <dgm:prSet presAssocID="{D247F547-DC35-47CD-A8F0-892C402CB6B8}" presName="root2" presStyleCnt="0"/>
      <dgm:spPr/>
    </dgm:pt>
    <dgm:pt modelId="{9173B13A-305B-4036-8E9C-93A68C62C0AD}" type="pres">
      <dgm:prSet presAssocID="{D247F547-DC35-47CD-A8F0-892C402CB6B8}" presName="LevelTwoTextNode" presStyleLbl="node2" presStyleIdx="0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ED22-E025-4CD0-AAFE-C902F26F4A2C}" type="pres">
      <dgm:prSet presAssocID="{D247F547-DC35-47CD-A8F0-892C402CB6B8}" presName="level3hierChild" presStyleCnt="0"/>
      <dgm:spPr/>
    </dgm:pt>
    <dgm:pt modelId="{12730AD9-7E7B-4E86-AECF-D752D8EB3FB1}" type="pres">
      <dgm:prSet presAssocID="{3B704D81-42C6-4BA5-97D0-9982E019E4C9}" presName="conn2-1" presStyleLbl="parChTrans1D2" presStyleIdx="1" presStyleCnt="5" custScaleX="2000000"/>
      <dgm:spPr/>
      <dgm:t>
        <a:bodyPr/>
        <a:lstStyle/>
        <a:p>
          <a:endParaRPr lang="en-US"/>
        </a:p>
      </dgm:t>
    </dgm:pt>
    <dgm:pt modelId="{F80B36BA-5766-4E86-8483-15DCE9A906F4}" type="pres">
      <dgm:prSet presAssocID="{3B704D81-42C6-4BA5-97D0-9982E019E4C9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EE28004-CE21-45D0-92AD-D9A0AE303A65}" type="pres">
      <dgm:prSet presAssocID="{3EE9E582-6D64-4FE1-A4F2-E4800021F88D}" presName="root2" presStyleCnt="0"/>
      <dgm:spPr/>
    </dgm:pt>
    <dgm:pt modelId="{C35F5553-201D-4A3C-9292-BBA9137A0493}" type="pres">
      <dgm:prSet presAssocID="{3EE9E582-6D64-4FE1-A4F2-E4800021F88D}" presName="LevelTwoTextNode" presStyleLbl="node2" presStyleIdx="1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45D4CC-A476-43C1-A1B7-64DE7FB03682}" type="pres">
      <dgm:prSet presAssocID="{3EE9E582-6D64-4FE1-A4F2-E4800021F88D}" presName="level3hierChild" presStyleCnt="0"/>
      <dgm:spPr/>
    </dgm:pt>
    <dgm:pt modelId="{178EB1FD-306A-4F4E-A579-D377C445C60A}" type="pres">
      <dgm:prSet presAssocID="{7245959D-B8DA-4CB1-996D-7BD6422CF78E}" presName="conn2-1" presStyleLbl="parChTrans1D2" presStyleIdx="2" presStyleCnt="5" custScaleX="2000000"/>
      <dgm:spPr/>
      <dgm:t>
        <a:bodyPr/>
        <a:lstStyle/>
        <a:p>
          <a:endParaRPr lang="en-US"/>
        </a:p>
      </dgm:t>
    </dgm:pt>
    <dgm:pt modelId="{FD4EEF3D-13A9-4E08-9C12-9822568BC2BF}" type="pres">
      <dgm:prSet presAssocID="{7245959D-B8DA-4CB1-996D-7BD6422CF78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05A8C54-B063-42B6-BEB8-EA968553D990}" type="pres">
      <dgm:prSet presAssocID="{D44C56D4-679E-4EB2-A77D-FAC4AE18FD30}" presName="root2" presStyleCnt="0"/>
      <dgm:spPr/>
    </dgm:pt>
    <dgm:pt modelId="{BB5FBBA4-F5F2-4B87-89C1-F5F86B43FCDC}" type="pres">
      <dgm:prSet presAssocID="{D44C56D4-679E-4EB2-A77D-FAC4AE18FD30}" presName="LevelTwoTextNode" presStyleLbl="node2" presStyleIdx="2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26CE8-54E8-4D27-BA60-21F3355546BE}" type="pres">
      <dgm:prSet presAssocID="{D44C56D4-679E-4EB2-A77D-FAC4AE18FD30}" presName="level3hierChild" presStyleCnt="0"/>
      <dgm:spPr/>
    </dgm:pt>
    <dgm:pt modelId="{F91E60C9-7CCD-487D-93AD-27C35BEEE285}" type="pres">
      <dgm:prSet presAssocID="{44D6A76E-EB5A-4250-B30F-A980145BBDCE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711A2CD1-B6CF-4780-B540-493646B04153}" type="pres">
      <dgm:prSet presAssocID="{44D6A76E-EB5A-4250-B30F-A980145BBDCE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F044266-60CE-4B48-B51B-1A4DAFFC211B}" type="pres">
      <dgm:prSet presAssocID="{D67C64F5-1326-4446-B65A-E44FC7077ECA}" presName="root2" presStyleCnt="0"/>
      <dgm:spPr/>
    </dgm:pt>
    <dgm:pt modelId="{02BBF025-C6E4-4917-9C03-02C3B5D3CE43}" type="pres">
      <dgm:prSet presAssocID="{D67C64F5-1326-4446-B65A-E44FC7077ECA}" presName="LevelTwoTextNode" presStyleLbl="node3" presStyleIdx="0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56E509-876A-476F-A77D-6D096267F0C1}" type="pres">
      <dgm:prSet presAssocID="{D67C64F5-1326-4446-B65A-E44FC7077ECA}" presName="level3hierChild" presStyleCnt="0"/>
      <dgm:spPr/>
    </dgm:pt>
    <dgm:pt modelId="{51E7BAAE-BA38-457A-AFB5-6D1931DAEF87}" type="pres">
      <dgm:prSet presAssocID="{7C26204A-5FD4-4CD4-A610-F8DD00EC1431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BCA293EA-D011-49AB-92B7-21D1F9EB54D4}" type="pres">
      <dgm:prSet presAssocID="{7C26204A-5FD4-4CD4-A610-F8DD00EC1431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915891B-9EB5-47B5-8413-4489AA9B4AB1}" type="pres">
      <dgm:prSet presAssocID="{220C113D-9A75-4B51-82D0-B9AAB311B581}" presName="root2" presStyleCnt="0"/>
      <dgm:spPr/>
    </dgm:pt>
    <dgm:pt modelId="{4576A533-A044-44E8-9DCF-31379CEA624C}" type="pres">
      <dgm:prSet presAssocID="{220C113D-9A75-4B51-82D0-B9AAB311B581}" presName="LevelTwoTextNode" presStyleLbl="node3" presStyleIdx="1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15EE11-68DC-4445-8F2C-FECAACC609BB}" type="pres">
      <dgm:prSet presAssocID="{220C113D-9A75-4B51-82D0-B9AAB311B581}" presName="level3hierChild" presStyleCnt="0"/>
      <dgm:spPr/>
    </dgm:pt>
    <dgm:pt modelId="{326D8887-5373-4BA2-8937-FCEFAFF22D71}" type="pres">
      <dgm:prSet presAssocID="{D579152E-EE70-44C1-B461-018558088767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027C6A55-9114-4272-8150-4349195D87EE}" type="pres">
      <dgm:prSet presAssocID="{D579152E-EE70-44C1-B461-018558088767}" presName="connTx" presStyleLbl="parChTrans1D3" presStyleIdx="2" presStyleCnt="5"/>
      <dgm:spPr/>
      <dgm:t>
        <a:bodyPr/>
        <a:lstStyle/>
        <a:p>
          <a:endParaRPr lang="en-US"/>
        </a:p>
      </dgm:t>
    </dgm:pt>
    <dgm:pt modelId="{A0A7C29E-0EB1-497B-917C-183AAB521EFC}" type="pres">
      <dgm:prSet presAssocID="{5F1FEB53-87E0-4B62-8661-434887D41F68}" presName="root2" presStyleCnt="0"/>
      <dgm:spPr/>
    </dgm:pt>
    <dgm:pt modelId="{BB79DF58-6680-4D2E-8981-34FD610C7174}" type="pres">
      <dgm:prSet presAssocID="{5F1FEB53-87E0-4B62-8661-434887D41F68}" presName="LevelTwoTextNode" presStyleLbl="node3" presStyleIdx="2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5DAC6F-66DA-4938-B37F-9011BB7CB683}" type="pres">
      <dgm:prSet presAssocID="{5F1FEB53-87E0-4B62-8661-434887D41F68}" presName="level3hierChild" presStyleCnt="0"/>
      <dgm:spPr/>
    </dgm:pt>
    <dgm:pt modelId="{E31E8503-0082-4408-B911-C5F169C238E1}" type="pres">
      <dgm:prSet presAssocID="{F08899C2-92EB-4E43-B6A3-94A3E8715050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BA8618C5-5F82-4110-AD74-81D83B2DA567}" type="pres">
      <dgm:prSet presAssocID="{F08899C2-92EB-4E43-B6A3-94A3E8715050}" presName="connTx" presStyleLbl="parChTrans1D3" presStyleIdx="3" presStyleCnt="5"/>
      <dgm:spPr/>
      <dgm:t>
        <a:bodyPr/>
        <a:lstStyle/>
        <a:p>
          <a:endParaRPr lang="en-US"/>
        </a:p>
      </dgm:t>
    </dgm:pt>
    <dgm:pt modelId="{D3522C97-FB83-4B5E-B8A5-809EFD38BAC0}" type="pres">
      <dgm:prSet presAssocID="{AEE85F59-0EF3-4D42-811B-F1269EACA4FC}" presName="root2" presStyleCnt="0"/>
      <dgm:spPr/>
    </dgm:pt>
    <dgm:pt modelId="{5B81B9DC-B0B8-41AF-BE96-62F65F22804E}" type="pres">
      <dgm:prSet presAssocID="{AEE85F59-0EF3-4D42-811B-F1269EACA4FC}" presName="LevelTwoTextNode" presStyleLbl="node3" presStyleIdx="3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259A53-660C-4458-A203-825515FDBA21}" type="pres">
      <dgm:prSet presAssocID="{AEE85F59-0EF3-4D42-811B-F1269EACA4FC}" presName="level3hierChild" presStyleCnt="0"/>
      <dgm:spPr/>
    </dgm:pt>
    <dgm:pt modelId="{F7B0F6F7-E827-4527-81DE-D50210E1DC80}" type="pres">
      <dgm:prSet presAssocID="{8DC56698-1F38-4393-ABD2-8BC430F36EC6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02BD7A0C-5F8C-4DEC-AB80-D8B3DA862104}" type="pres">
      <dgm:prSet presAssocID="{8DC56698-1F38-4393-ABD2-8BC430F36EC6}" presName="connTx" presStyleLbl="parChTrans1D3" presStyleIdx="4" presStyleCnt="5"/>
      <dgm:spPr/>
      <dgm:t>
        <a:bodyPr/>
        <a:lstStyle/>
        <a:p>
          <a:endParaRPr lang="en-US"/>
        </a:p>
      </dgm:t>
    </dgm:pt>
    <dgm:pt modelId="{A9B6B630-1FF5-48FB-BE3A-9A10EB27BFC3}" type="pres">
      <dgm:prSet presAssocID="{4BAA231F-6EE1-4398-8D2F-6F0561B14014}" presName="root2" presStyleCnt="0"/>
      <dgm:spPr/>
    </dgm:pt>
    <dgm:pt modelId="{CA808E3D-F068-4C3B-90ED-7DCB35AECCA3}" type="pres">
      <dgm:prSet presAssocID="{4BAA231F-6EE1-4398-8D2F-6F0561B14014}" presName="LevelTwoTextNode" presStyleLbl="node3" presStyleIdx="4" presStyleCnt="5" custScaleX="122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B094F7-BD68-4111-A9DC-7405E8D16866}" type="pres">
      <dgm:prSet presAssocID="{4BAA231F-6EE1-4398-8D2F-6F0561B14014}" presName="level3hierChild" presStyleCnt="0"/>
      <dgm:spPr/>
    </dgm:pt>
    <dgm:pt modelId="{83C6D1BD-2273-4D8F-9816-F6B186DC407C}" type="pres">
      <dgm:prSet presAssocID="{EDE16108-9407-4784-8698-BB505E1106F8}" presName="conn2-1" presStyleLbl="parChTrans1D2" presStyleIdx="3" presStyleCnt="5" custScaleX="2000000"/>
      <dgm:spPr/>
      <dgm:t>
        <a:bodyPr/>
        <a:lstStyle/>
        <a:p>
          <a:endParaRPr lang="en-US"/>
        </a:p>
      </dgm:t>
    </dgm:pt>
    <dgm:pt modelId="{FC4EB346-5F6D-4D78-B1E5-0EEA914CE85D}" type="pres">
      <dgm:prSet presAssocID="{EDE16108-9407-4784-8698-BB505E1106F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B8836F4-2B36-4A9C-A2B6-AD1FED7F9D4D}" type="pres">
      <dgm:prSet presAssocID="{BECDC57C-8F63-40AC-9421-9E74219C88F9}" presName="root2" presStyleCnt="0"/>
      <dgm:spPr/>
    </dgm:pt>
    <dgm:pt modelId="{116028B6-F7B4-40B7-98ED-B9378AEDBA9E}" type="pres">
      <dgm:prSet presAssocID="{BECDC57C-8F63-40AC-9421-9E74219C88F9}" presName="LevelTwoTextNode" presStyleLbl="node2" presStyleIdx="3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45166-0C42-4D74-8051-D66F47D7BB42}" type="pres">
      <dgm:prSet presAssocID="{BECDC57C-8F63-40AC-9421-9E74219C88F9}" presName="level3hierChild" presStyleCnt="0"/>
      <dgm:spPr/>
    </dgm:pt>
    <dgm:pt modelId="{49E307B6-405C-423D-8D05-15C321303263}" type="pres">
      <dgm:prSet presAssocID="{965FA67A-CEFA-49F5-8BCF-53BE3761B407}" presName="conn2-1" presStyleLbl="parChTrans1D2" presStyleIdx="4" presStyleCnt="5" custScaleX="2000000"/>
      <dgm:spPr/>
      <dgm:t>
        <a:bodyPr/>
        <a:lstStyle/>
        <a:p>
          <a:endParaRPr lang="en-US"/>
        </a:p>
      </dgm:t>
    </dgm:pt>
    <dgm:pt modelId="{7056E1CF-98F7-44D8-A28E-3F9D35A78CAF}" type="pres">
      <dgm:prSet presAssocID="{965FA67A-CEFA-49F5-8BCF-53BE3761B40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369DB52-47AA-4A9C-9F2E-F77DEB1E124E}" type="pres">
      <dgm:prSet presAssocID="{9B7D5872-F7AC-48E9-92E2-57011AC08FF4}" presName="root2" presStyleCnt="0"/>
      <dgm:spPr/>
    </dgm:pt>
    <dgm:pt modelId="{DEC4E38C-5EC9-4583-846A-8003FE2CB8CF}" type="pres">
      <dgm:prSet presAssocID="{9B7D5872-F7AC-48E9-92E2-57011AC08FF4}" presName="LevelTwoTextNode" presStyleLbl="node2" presStyleIdx="4" presStyleCnt="5" custScaleX="2162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2BC07-A34A-49F4-B596-279D3A57DFD2}" type="pres">
      <dgm:prSet presAssocID="{9B7D5872-F7AC-48E9-92E2-57011AC08FF4}" presName="level3hierChild" presStyleCnt="0"/>
      <dgm:spPr/>
    </dgm:pt>
  </dgm:ptLst>
  <dgm:cxnLst>
    <dgm:cxn modelId="{6739AA82-97C6-440C-9205-FE8FB04D1703}" srcId="{D44C56D4-679E-4EB2-A77D-FAC4AE18FD30}" destId="{D67C64F5-1326-4446-B65A-E44FC7077ECA}" srcOrd="0" destOrd="0" parTransId="{44D6A76E-EB5A-4250-B30F-A980145BBDCE}" sibTransId="{3C89C722-1AB7-4F52-8814-68BBFA240B08}"/>
    <dgm:cxn modelId="{1FF6A4F9-5328-497D-AFB7-BB36DE7D0054}" type="presOf" srcId="{965FA67A-CEFA-49F5-8BCF-53BE3761B407}" destId="{49E307B6-405C-423D-8D05-15C321303263}" srcOrd="0" destOrd="0" presId="urn:microsoft.com/office/officeart/2005/8/layout/hierarchy2"/>
    <dgm:cxn modelId="{B26F6303-3D63-4C45-9949-7BA650FEE441}" type="presOf" srcId="{7245959D-B8DA-4CB1-996D-7BD6422CF78E}" destId="{FD4EEF3D-13A9-4E08-9C12-9822568BC2BF}" srcOrd="1" destOrd="0" presId="urn:microsoft.com/office/officeart/2005/8/layout/hierarchy2"/>
    <dgm:cxn modelId="{B5CC7C56-BE94-412F-89DB-E9925E4DDDD9}" type="presOf" srcId="{F08899C2-92EB-4E43-B6A3-94A3E8715050}" destId="{E31E8503-0082-4408-B911-C5F169C238E1}" srcOrd="0" destOrd="0" presId="urn:microsoft.com/office/officeart/2005/8/layout/hierarchy2"/>
    <dgm:cxn modelId="{46F874ED-05B7-4D8E-AD1A-92CF730DBDAC}" type="presOf" srcId="{3EE9E582-6D64-4FE1-A4F2-E4800021F88D}" destId="{C35F5553-201D-4A3C-9292-BBA9137A0493}" srcOrd="0" destOrd="0" presId="urn:microsoft.com/office/officeart/2005/8/layout/hierarchy2"/>
    <dgm:cxn modelId="{AEB24CE9-A7EB-4BFD-BB6E-9F4A066C4369}" type="presOf" srcId="{8DC56698-1F38-4393-ABD2-8BC430F36EC6}" destId="{02BD7A0C-5F8C-4DEC-AB80-D8B3DA862104}" srcOrd="1" destOrd="0" presId="urn:microsoft.com/office/officeart/2005/8/layout/hierarchy2"/>
    <dgm:cxn modelId="{F79F3242-A5DA-4C9E-B479-F9B027AA24DE}" srcId="{D44C56D4-679E-4EB2-A77D-FAC4AE18FD30}" destId="{220C113D-9A75-4B51-82D0-B9AAB311B581}" srcOrd="1" destOrd="0" parTransId="{7C26204A-5FD4-4CD4-A610-F8DD00EC1431}" sibTransId="{6473CE8D-0988-4B48-85FF-536CF7E2076F}"/>
    <dgm:cxn modelId="{74E52CC6-C938-49D6-B896-184E9F057FDD}" type="presOf" srcId="{D67C64F5-1326-4446-B65A-E44FC7077ECA}" destId="{02BBF025-C6E4-4917-9C03-02C3B5D3CE43}" srcOrd="0" destOrd="0" presId="urn:microsoft.com/office/officeart/2005/8/layout/hierarchy2"/>
    <dgm:cxn modelId="{4A514AF4-CFF2-4CEB-B9D0-51268070A28A}" srcId="{D12826CD-2339-411D-9FA6-194EE7197FE9}" destId="{EBDC13BB-B197-4E1F-92CD-1C12AF0BA814}" srcOrd="0" destOrd="0" parTransId="{2E1AC8D3-0CCB-45E7-96E0-54C78538986F}" sibTransId="{13E74603-6519-4F97-BE20-C9D274DDF0F8}"/>
    <dgm:cxn modelId="{ECE8C71A-A345-4D26-B3EB-3F5037F5D66C}" type="presOf" srcId="{EDE16108-9407-4784-8698-BB505E1106F8}" destId="{FC4EB346-5F6D-4D78-B1E5-0EEA914CE85D}" srcOrd="1" destOrd="0" presId="urn:microsoft.com/office/officeart/2005/8/layout/hierarchy2"/>
    <dgm:cxn modelId="{E56AB16F-FAE2-457E-9423-8E6D59551058}" srcId="{EBDC13BB-B197-4E1F-92CD-1C12AF0BA814}" destId="{D44C56D4-679E-4EB2-A77D-FAC4AE18FD30}" srcOrd="2" destOrd="0" parTransId="{7245959D-B8DA-4CB1-996D-7BD6422CF78E}" sibTransId="{2222390B-521B-4BC1-ADBF-2F55FD534D4F}"/>
    <dgm:cxn modelId="{83421CF5-EB51-452F-BE3D-764AD0E714CD}" srcId="{EBDC13BB-B197-4E1F-92CD-1C12AF0BA814}" destId="{3EE9E582-6D64-4FE1-A4F2-E4800021F88D}" srcOrd="1" destOrd="0" parTransId="{3B704D81-42C6-4BA5-97D0-9982E019E4C9}" sibTransId="{BF520ADC-FE29-4B92-BF7A-526444BD5164}"/>
    <dgm:cxn modelId="{A7731961-7ED8-461B-9D90-A8B1D1A7C26B}" type="presOf" srcId="{8DC56698-1F38-4393-ABD2-8BC430F36EC6}" destId="{F7B0F6F7-E827-4527-81DE-D50210E1DC80}" srcOrd="0" destOrd="0" presId="urn:microsoft.com/office/officeart/2005/8/layout/hierarchy2"/>
    <dgm:cxn modelId="{B67CA384-40AA-44C4-A38F-CD797816E284}" type="presOf" srcId="{220C113D-9A75-4B51-82D0-B9AAB311B581}" destId="{4576A533-A044-44E8-9DCF-31379CEA624C}" srcOrd="0" destOrd="0" presId="urn:microsoft.com/office/officeart/2005/8/layout/hierarchy2"/>
    <dgm:cxn modelId="{3477A020-4285-4D27-9D14-1673EAD787E1}" srcId="{D44C56D4-679E-4EB2-A77D-FAC4AE18FD30}" destId="{AEE85F59-0EF3-4D42-811B-F1269EACA4FC}" srcOrd="3" destOrd="0" parTransId="{F08899C2-92EB-4E43-B6A3-94A3E8715050}" sibTransId="{7D5045C0-A0F7-41BC-BF85-D16DA1E84B1A}"/>
    <dgm:cxn modelId="{B607F9FB-F7CA-422C-9E13-5E4D466110D7}" srcId="{D44C56D4-679E-4EB2-A77D-FAC4AE18FD30}" destId="{4BAA231F-6EE1-4398-8D2F-6F0561B14014}" srcOrd="4" destOrd="0" parTransId="{8DC56698-1F38-4393-ABD2-8BC430F36EC6}" sibTransId="{A33761B8-DD39-40D8-9825-19A06FC1CC17}"/>
    <dgm:cxn modelId="{5198BA10-F32A-4A78-9D57-CEDE5F68B94A}" type="presOf" srcId="{7C26204A-5FD4-4CD4-A610-F8DD00EC1431}" destId="{BCA293EA-D011-49AB-92B7-21D1F9EB54D4}" srcOrd="1" destOrd="0" presId="urn:microsoft.com/office/officeart/2005/8/layout/hierarchy2"/>
    <dgm:cxn modelId="{96CCC515-666F-4DA7-B5A7-59F754CA690A}" type="presOf" srcId="{EDE16108-9407-4784-8698-BB505E1106F8}" destId="{83C6D1BD-2273-4D8F-9816-F6B186DC407C}" srcOrd="0" destOrd="0" presId="urn:microsoft.com/office/officeart/2005/8/layout/hierarchy2"/>
    <dgm:cxn modelId="{297D537C-CE10-481D-9627-D743622DE95E}" srcId="{EBDC13BB-B197-4E1F-92CD-1C12AF0BA814}" destId="{9B7D5872-F7AC-48E9-92E2-57011AC08FF4}" srcOrd="4" destOrd="0" parTransId="{965FA67A-CEFA-49F5-8BCF-53BE3761B407}" sibTransId="{E326651F-D693-45E2-B8A9-E1989A2FF080}"/>
    <dgm:cxn modelId="{0BBFB1A5-7377-407D-8C15-7F5C9986189F}" type="presOf" srcId="{4349AA21-EA20-4587-9133-F0395CC392A7}" destId="{6762686D-78D7-49D4-8885-F40D0CEB8CF0}" srcOrd="0" destOrd="0" presId="urn:microsoft.com/office/officeart/2005/8/layout/hierarchy2"/>
    <dgm:cxn modelId="{FEB0353E-4D27-40B7-80F7-11150E523A4E}" type="presOf" srcId="{D12826CD-2339-411D-9FA6-194EE7197FE9}" destId="{6EA9CF01-7600-495D-9CE2-C22796A4724D}" srcOrd="0" destOrd="0" presId="urn:microsoft.com/office/officeart/2005/8/layout/hierarchy2"/>
    <dgm:cxn modelId="{41F73FC9-3DAF-4FD7-BDE5-D5138FF47CF3}" type="presOf" srcId="{D247F547-DC35-47CD-A8F0-892C402CB6B8}" destId="{9173B13A-305B-4036-8E9C-93A68C62C0AD}" srcOrd="0" destOrd="0" presId="urn:microsoft.com/office/officeart/2005/8/layout/hierarchy2"/>
    <dgm:cxn modelId="{36117B45-FF59-4CDD-BBDC-F21112F4AA72}" type="presOf" srcId="{4349AA21-EA20-4587-9133-F0395CC392A7}" destId="{B9279982-1A60-49B7-8CB8-3D44914816C0}" srcOrd="1" destOrd="0" presId="urn:microsoft.com/office/officeart/2005/8/layout/hierarchy2"/>
    <dgm:cxn modelId="{2A512B5F-85A5-4C0F-AEEA-F3AF71E40A56}" type="presOf" srcId="{7245959D-B8DA-4CB1-996D-7BD6422CF78E}" destId="{178EB1FD-306A-4F4E-A579-D377C445C60A}" srcOrd="0" destOrd="0" presId="urn:microsoft.com/office/officeart/2005/8/layout/hierarchy2"/>
    <dgm:cxn modelId="{E6E8D74E-1D2F-433D-BE5C-7883FC604D98}" srcId="{D44C56D4-679E-4EB2-A77D-FAC4AE18FD30}" destId="{5F1FEB53-87E0-4B62-8661-434887D41F68}" srcOrd="2" destOrd="0" parTransId="{D579152E-EE70-44C1-B461-018558088767}" sibTransId="{B2CEF5A7-A85A-4A6A-BFC5-EE7466A22C8F}"/>
    <dgm:cxn modelId="{67FD9833-1CC9-4243-BC65-796F35700951}" type="presOf" srcId="{AEE85F59-0EF3-4D42-811B-F1269EACA4FC}" destId="{5B81B9DC-B0B8-41AF-BE96-62F65F22804E}" srcOrd="0" destOrd="0" presId="urn:microsoft.com/office/officeart/2005/8/layout/hierarchy2"/>
    <dgm:cxn modelId="{BA321CB4-737F-47F0-B694-5E368D59EF09}" type="presOf" srcId="{F08899C2-92EB-4E43-B6A3-94A3E8715050}" destId="{BA8618C5-5F82-4110-AD74-81D83B2DA567}" srcOrd="1" destOrd="0" presId="urn:microsoft.com/office/officeart/2005/8/layout/hierarchy2"/>
    <dgm:cxn modelId="{1051F7AA-20C3-4261-8354-F568E3967117}" type="presOf" srcId="{9B7D5872-F7AC-48E9-92E2-57011AC08FF4}" destId="{DEC4E38C-5EC9-4583-846A-8003FE2CB8CF}" srcOrd="0" destOrd="0" presId="urn:microsoft.com/office/officeart/2005/8/layout/hierarchy2"/>
    <dgm:cxn modelId="{917604D2-47C3-4097-87BC-30A0E6C81801}" srcId="{EBDC13BB-B197-4E1F-92CD-1C12AF0BA814}" destId="{BECDC57C-8F63-40AC-9421-9E74219C88F9}" srcOrd="3" destOrd="0" parTransId="{EDE16108-9407-4784-8698-BB505E1106F8}" sibTransId="{DB9C69D9-B6B6-4EC8-B3DE-6720DFA8F151}"/>
    <dgm:cxn modelId="{0B4D00A8-DEFD-42B9-AF2E-90F860E0526C}" type="presOf" srcId="{7C26204A-5FD4-4CD4-A610-F8DD00EC1431}" destId="{51E7BAAE-BA38-457A-AFB5-6D1931DAEF87}" srcOrd="0" destOrd="0" presId="urn:microsoft.com/office/officeart/2005/8/layout/hierarchy2"/>
    <dgm:cxn modelId="{30F14401-7CD5-4EC2-81F3-89EB0F425D07}" type="presOf" srcId="{5F1FEB53-87E0-4B62-8661-434887D41F68}" destId="{BB79DF58-6680-4D2E-8981-34FD610C7174}" srcOrd="0" destOrd="0" presId="urn:microsoft.com/office/officeart/2005/8/layout/hierarchy2"/>
    <dgm:cxn modelId="{62CACDB6-E394-420B-B3F5-10ED41A843E3}" type="presOf" srcId="{EBDC13BB-B197-4E1F-92CD-1C12AF0BA814}" destId="{C840E4BD-BCBF-425E-9BD6-B1382E914185}" srcOrd="0" destOrd="0" presId="urn:microsoft.com/office/officeart/2005/8/layout/hierarchy2"/>
    <dgm:cxn modelId="{BEC3EDB7-08F0-43FB-82E1-DC74400D919E}" type="presOf" srcId="{D579152E-EE70-44C1-B461-018558088767}" destId="{326D8887-5373-4BA2-8937-FCEFAFF22D71}" srcOrd="0" destOrd="0" presId="urn:microsoft.com/office/officeart/2005/8/layout/hierarchy2"/>
    <dgm:cxn modelId="{044FD646-7CC2-4BE3-A701-5FAD88FB1CE0}" type="presOf" srcId="{D44C56D4-679E-4EB2-A77D-FAC4AE18FD30}" destId="{BB5FBBA4-F5F2-4B87-89C1-F5F86B43FCDC}" srcOrd="0" destOrd="0" presId="urn:microsoft.com/office/officeart/2005/8/layout/hierarchy2"/>
    <dgm:cxn modelId="{BF251F02-D70C-47F4-9E65-7E0CE6BF238A}" srcId="{EBDC13BB-B197-4E1F-92CD-1C12AF0BA814}" destId="{D247F547-DC35-47CD-A8F0-892C402CB6B8}" srcOrd="0" destOrd="0" parTransId="{4349AA21-EA20-4587-9133-F0395CC392A7}" sibTransId="{49C63699-FFB7-4194-992C-CE8EDEE72171}"/>
    <dgm:cxn modelId="{FA2E2FE1-85BB-40E0-AAD0-62CEC48C0E8B}" type="presOf" srcId="{D579152E-EE70-44C1-B461-018558088767}" destId="{027C6A55-9114-4272-8150-4349195D87EE}" srcOrd="1" destOrd="0" presId="urn:microsoft.com/office/officeart/2005/8/layout/hierarchy2"/>
    <dgm:cxn modelId="{36329C6B-FB72-473A-B9A0-8FE45C9697B8}" type="presOf" srcId="{44D6A76E-EB5A-4250-B30F-A980145BBDCE}" destId="{711A2CD1-B6CF-4780-B540-493646B04153}" srcOrd="1" destOrd="0" presId="urn:microsoft.com/office/officeart/2005/8/layout/hierarchy2"/>
    <dgm:cxn modelId="{0A753568-E2AB-4ECA-BB9C-D2874D93B5FA}" type="presOf" srcId="{3B704D81-42C6-4BA5-97D0-9982E019E4C9}" destId="{F80B36BA-5766-4E86-8483-15DCE9A906F4}" srcOrd="1" destOrd="0" presId="urn:microsoft.com/office/officeart/2005/8/layout/hierarchy2"/>
    <dgm:cxn modelId="{A4CCBFF7-32E3-4561-B2B0-EF74758C3B51}" type="presOf" srcId="{44D6A76E-EB5A-4250-B30F-A980145BBDCE}" destId="{F91E60C9-7CCD-487D-93AD-27C35BEEE285}" srcOrd="0" destOrd="0" presId="urn:microsoft.com/office/officeart/2005/8/layout/hierarchy2"/>
    <dgm:cxn modelId="{087C8577-B52A-49C1-8F69-EBE27726F53C}" type="presOf" srcId="{BECDC57C-8F63-40AC-9421-9E74219C88F9}" destId="{116028B6-F7B4-40B7-98ED-B9378AEDBA9E}" srcOrd="0" destOrd="0" presId="urn:microsoft.com/office/officeart/2005/8/layout/hierarchy2"/>
    <dgm:cxn modelId="{D54BAC8F-2C7D-4AFD-BA6B-D7F66EDB2A49}" type="presOf" srcId="{3B704D81-42C6-4BA5-97D0-9982E019E4C9}" destId="{12730AD9-7E7B-4E86-AECF-D752D8EB3FB1}" srcOrd="0" destOrd="0" presId="urn:microsoft.com/office/officeart/2005/8/layout/hierarchy2"/>
    <dgm:cxn modelId="{BFDF92B5-6270-4261-86F1-A2104E102AC4}" type="presOf" srcId="{4BAA231F-6EE1-4398-8D2F-6F0561B14014}" destId="{CA808E3D-F068-4C3B-90ED-7DCB35AECCA3}" srcOrd="0" destOrd="0" presId="urn:microsoft.com/office/officeart/2005/8/layout/hierarchy2"/>
    <dgm:cxn modelId="{8B89FC8B-91C7-41A4-A112-F9288BEAAE4A}" type="presOf" srcId="{965FA67A-CEFA-49F5-8BCF-53BE3761B407}" destId="{7056E1CF-98F7-44D8-A28E-3F9D35A78CAF}" srcOrd="1" destOrd="0" presId="urn:microsoft.com/office/officeart/2005/8/layout/hierarchy2"/>
    <dgm:cxn modelId="{043A0411-3285-4545-89D5-DA1523E830B0}" type="presParOf" srcId="{6EA9CF01-7600-495D-9CE2-C22796A4724D}" destId="{BAAA2ED6-281A-4A61-8AF8-24A6653E19BD}" srcOrd="0" destOrd="0" presId="urn:microsoft.com/office/officeart/2005/8/layout/hierarchy2"/>
    <dgm:cxn modelId="{140F1D10-1A42-4F66-BA4A-65F2612119A4}" type="presParOf" srcId="{BAAA2ED6-281A-4A61-8AF8-24A6653E19BD}" destId="{C840E4BD-BCBF-425E-9BD6-B1382E914185}" srcOrd="0" destOrd="0" presId="urn:microsoft.com/office/officeart/2005/8/layout/hierarchy2"/>
    <dgm:cxn modelId="{3EE5D111-5BC0-46AD-9638-A597FA8C6408}" type="presParOf" srcId="{BAAA2ED6-281A-4A61-8AF8-24A6653E19BD}" destId="{A7AFE459-8672-4365-9E77-3E035DCF7247}" srcOrd="1" destOrd="0" presId="urn:microsoft.com/office/officeart/2005/8/layout/hierarchy2"/>
    <dgm:cxn modelId="{441F129C-631D-4F73-8A33-74B31063BFFA}" type="presParOf" srcId="{A7AFE459-8672-4365-9E77-3E035DCF7247}" destId="{6762686D-78D7-49D4-8885-F40D0CEB8CF0}" srcOrd="0" destOrd="0" presId="urn:microsoft.com/office/officeart/2005/8/layout/hierarchy2"/>
    <dgm:cxn modelId="{E05307B6-085E-4F57-B956-FE2934384BD4}" type="presParOf" srcId="{6762686D-78D7-49D4-8885-F40D0CEB8CF0}" destId="{B9279982-1A60-49B7-8CB8-3D44914816C0}" srcOrd="0" destOrd="0" presId="urn:microsoft.com/office/officeart/2005/8/layout/hierarchy2"/>
    <dgm:cxn modelId="{0A549C1A-86E6-49F4-878F-B89C8F611359}" type="presParOf" srcId="{A7AFE459-8672-4365-9E77-3E035DCF7247}" destId="{C89DB086-5BEE-45C3-A078-25CCFE9E16F1}" srcOrd="1" destOrd="0" presId="urn:microsoft.com/office/officeart/2005/8/layout/hierarchy2"/>
    <dgm:cxn modelId="{35F8DF00-1AA0-4574-9323-476DB51D6D25}" type="presParOf" srcId="{C89DB086-5BEE-45C3-A078-25CCFE9E16F1}" destId="{9173B13A-305B-4036-8E9C-93A68C62C0AD}" srcOrd="0" destOrd="0" presId="urn:microsoft.com/office/officeart/2005/8/layout/hierarchy2"/>
    <dgm:cxn modelId="{B7E227D6-47D6-4DCE-B4A1-EE15D2E3ABB2}" type="presParOf" srcId="{C89DB086-5BEE-45C3-A078-25CCFE9E16F1}" destId="{4D6CED22-E025-4CD0-AAFE-C902F26F4A2C}" srcOrd="1" destOrd="0" presId="urn:microsoft.com/office/officeart/2005/8/layout/hierarchy2"/>
    <dgm:cxn modelId="{420B6D1E-0C4F-4E52-84F0-619AB597EC06}" type="presParOf" srcId="{A7AFE459-8672-4365-9E77-3E035DCF7247}" destId="{12730AD9-7E7B-4E86-AECF-D752D8EB3FB1}" srcOrd="2" destOrd="0" presId="urn:microsoft.com/office/officeart/2005/8/layout/hierarchy2"/>
    <dgm:cxn modelId="{6B4F2EE1-3356-45A6-B58A-26EEC2734F82}" type="presParOf" srcId="{12730AD9-7E7B-4E86-AECF-D752D8EB3FB1}" destId="{F80B36BA-5766-4E86-8483-15DCE9A906F4}" srcOrd="0" destOrd="0" presId="urn:microsoft.com/office/officeart/2005/8/layout/hierarchy2"/>
    <dgm:cxn modelId="{C71FEB7C-ACEC-4A49-96E3-A27786CFE8D3}" type="presParOf" srcId="{A7AFE459-8672-4365-9E77-3E035DCF7247}" destId="{9EE28004-CE21-45D0-92AD-D9A0AE303A65}" srcOrd="3" destOrd="0" presId="urn:microsoft.com/office/officeart/2005/8/layout/hierarchy2"/>
    <dgm:cxn modelId="{7729F227-25DB-48B2-87BC-FC118D6F8B83}" type="presParOf" srcId="{9EE28004-CE21-45D0-92AD-D9A0AE303A65}" destId="{C35F5553-201D-4A3C-9292-BBA9137A0493}" srcOrd="0" destOrd="0" presId="urn:microsoft.com/office/officeart/2005/8/layout/hierarchy2"/>
    <dgm:cxn modelId="{1CD762DD-218C-44E0-9AE2-F8FD0FE008AF}" type="presParOf" srcId="{9EE28004-CE21-45D0-92AD-D9A0AE303A65}" destId="{5345D4CC-A476-43C1-A1B7-64DE7FB03682}" srcOrd="1" destOrd="0" presId="urn:microsoft.com/office/officeart/2005/8/layout/hierarchy2"/>
    <dgm:cxn modelId="{79FC09B9-7165-450C-8ABA-BE20E1BB6498}" type="presParOf" srcId="{A7AFE459-8672-4365-9E77-3E035DCF7247}" destId="{178EB1FD-306A-4F4E-A579-D377C445C60A}" srcOrd="4" destOrd="0" presId="urn:microsoft.com/office/officeart/2005/8/layout/hierarchy2"/>
    <dgm:cxn modelId="{0AB6B1E7-10E7-4453-ABC0-034F14BF71BE}" type="presParOf" srcId="{178EB1FD-306A-4F4E-A579-D377C445C60A}" destId="{FD4EEF3D-13A9-4E08-9C12-9822568BC2BF}" srcOrd="0" destOrd="0" presId="urn:microsoft.com/office/officeart/2005/8/layout/hierarchy2"/>
    <dgm:cxn modelId="{D0C94FAE-54BB-47F4-B1B2-413048FB97C7}" type="presParOf" srcId="{A7AFE459-8672-4365-9E77-3E035DCF7247}" destId="{105A8C54-B063-42B6-BEB8-EA968553D990}" srcOrd="5" destOrd="0" presId="urn:microsoft.com/office/officeart/2005/8/layout/hierarchy2"/>
    <dgm:cxn modelId="{69120B4E-2BA8-4B49-806C-C7838BB0277E}" type="presParOf" srcId="{105A8C54-B063-42B6-BEB8-EA968553D990}" destId="{BB5FBBA4-F5F2-4B87-89C1-F5F86B43FCDC}" srcOrd="0" destOrd="0" presId="urn:microsoft.com/office/officeart/2005/8/layout/hierarchy2"/>
    <dgm:cxn modelId="{D85D3D79-F209-45B8-B020-3F77D67E0AC0}" type="presParOf" srcId="{105A8C54-B063-42B6-BEB8-EA968553D990}" destId="{C2D26CE8-54E8-4D27-BA60-21F3355546BE}" srcOrd="1" destOrd="0" presId="urn:microsoft.com/office/officeart/2005/8/layout/hierarchy2"/>
    <dgm:cxn modelId="{AB61C392-3906-4497-92CD-0DFCC5058172}" type="presParOf" srcId="{C2D26CE8-54E8-4D27-BA60-21F3355546BE}" destId="{F91E60C9-7CCD-487D-93AD-27C35BEEE285}" srcOrd="0" destOrd="0" presId="urn:microsoft.com/office/officeart/2005/8/layout/hierarchy2"/>
    <dgm:cxn modelId="{D414C880-8ABD-42AB-BDBB-328664B9FC3F}" type="presParOf" srcId="{F91E60C9-7CCD-487D-93AD-27C35BEEE285}" destId="{711A2CD1-B6CF-4780-B540-493646B04153}" srcOrd="0" destOrd="0" presId="urn:microsoft.com/office/officeart/2005/8/layout/hierarchy2"/>
    <dgm:cxn modelId="{9E11584C-3FED-4A6D-ADE1-A978E2D2DDB3}" type="presParOf" srcId="{C2D26CE8-54E8-4D27-BA60-21F3355546BE}" destId="{BF044266-60CE-4B48-B51B-1A4DAFFC211B}" srcOrd="1" destOrd="0" presId="urn:microsoft.com/office/officeart/2005/8/layout/hierarchy2"/>
    <dgm:cxn modelId="{4CDE6521-AF77-4A3F-93BF-D34C5B4783E3}" type="presParOf" srcId="{BF044266-60CE-4B48-B51B-1A4DAFFC211B}" destId="{02BBF025-C6E4-4917-9C03-02C3B5D3CE43}" srcOrd="0" destOrd="0" presId="urn:microsoft.com/office/officeart/2005/8/layout/hierarchy2"/>
    <dgm:cxn modelId="{DDC2AA2A-D199-46F4-BA44-4FF1ACDA0D20}" type="presParOf" srcId="{BF044266-60CE-4B48-B51B-1A4DAFFC211B}" destId="{D356E509-876A-476F-A77D-6D096267F0C1}" srcOrd="1" destOrd="0" presId="urn:microsoft.com/office/officeart/2005/8/layout/hierarchy2"/>
    <dgm:cxn modelId="{6F80C154-648E-4F0A-8CA5-EEFB0602AE5D}" type="presParOf" srcId="{C2D26CE8-54E8-4D27-BA60-21F3355546BE}" destId="{51E7BAAE-BA38-457A-AFB5-6D1931DAEF87}" srcOrd="2" destOrd="0" presId="urn:microsoft.com/office/officeart/2005/8/layout/hierarchy2"/>
    <dgm:cxn modelId="{69ED3F49-E88F-4AD7-A321-6F99A1BC6E78}" type="presParOf" srcId="{51E7BAAE-BA38-457A-AFB5-6D1931DAEF87}" destId="{BCA293EA-D011-49AB-92B7-21D1F9EB54D4}" srcOrd="0" destOrd="0" presId="urn:microsoft.com/office/officeart/2005/8/layout/hierarchy2"/>
    <dgm:cxn modelId="{9CD01D71-20AB-4F36-A2A0-2925B3F3FAE1}" type="presParOf" srcId="{C2D26CE8-54E8-4D27-BA60-21F3355546BE}" destId="{3915891B-9EB5-47B5-8413-4489AA9B4AB1}" srcOrd="3" destOrd="0" presId="urn:microsoft.com/office/officeart/2005/8/layout/hierarchy2"/>
    <dgm:cxn modelId="{033D0F12-F9AB-4D55-BAFD-805F2A7A1BAD}" type="presParOf" srcId="{3915891B-9EB5-47B5-8413-4489AA9B4AB1}" destId="{4576A533-A044-44E8-9DCF-31379CEA624C}" srcOrd="0" destOrd="0" presId="urn:microsoft.com/office/officeart/2005/8/layout/hierarchy2"/>
    <dgm:cxn modelId="{DD59AAC5-6CBE-4D42-8444-E1134548654C}" type="presParOf" srcId="{3915891B-9EB5-47B5-8413-4489AA9B4AB1}" destId="{E815EE11-68DC-4445-8F2C-FECAACC609BB}" srcOrd="1" destOrd="0" presId="urn:microsoft.com/office/officeart/2005/8/layout/hierarchy2"/>
    <dgm:cxn modelId="{F1D243B1-20DE-483F-A98E-08309B7CD676}" type="presParOf" srcId="{C2D26CE8-54E8-4D27-BA60-21F3355546BE}" destId="{326D8887-5373-4BA2-8937-FCEFAFF22D71}" srcOrd="4" destOrd="0" presId="urn:microsoft.com/office/officeart/2005/8/layout/hierarchy2"/>
    <dgm:cxn modelId="{DC41FC79-FAC6-402D-A33D-A7B582A5CDE5}" type="presParOf" srcId="{326D8887-5373-4BA2-8937-FCEFAFF22D71}" destId="{027C6A55-9114-4272-8150-4349195D87EE}" srcOrd="0" destOrd="0" presId="urn:microsoft.com/office/officeart/2005/8/layout/hierarchy2"/>
    <dgm:cxn modelId="{0C50F985-7F30-4852-914C-C7F7ED2685A1}" type="presParOf" srcId="{C2D26CE8-54E8-4D27-BA60-21F3355546BE}" destId="{A0A7C29E-0EB1-497B-917C-183AAB521EFC}" srcOrd="5" destOrd="0" presId="urn:microsoft.com/office/officeart/2005/8/layout/hierarchy2"/>
    <dgm:cxn modelId="{003BE320-7298-4204-A7D7-0C7A3BF9CC81}" type="presParOf" srcId="{A0A7C29E-0EB1-497B-917C-183AAB521EFC}" destId="{BB79DF58-6680-4D2E-8981-34FD610C7174}" srcOrd="0" destOrd="0" presId="urn:microsoft.com/office/officeart/2005/8/layout/hierarchy2"/>
    <dgm:cxn modelId="{30BDEAE7-85EA-4B76-8802-083089F43BA6}" type="presParOf" srcId="{A0A7C29E-0EB1-497B-917C-183AAB521EFC}" destId="{A95DAC6F-66DA-4938-B37F-9011BB7CB683}" srcOrd="1" destOrd="0" presId="urn:microsoft.com/office/officeart/2005/8/layout/hierarchy2"/>
    <dgm:cxn modelId="{1BC638C3-584E-4003-9EE8-B9FA37D72DF8}" type="presParOf" srcId="{C2D26CE8-54E8-4D27-BA60-21F3355546BE}" destId="{E31E8503-0082-4408-B911-C5F169C238E1}" srcOrd="6" destOrd="0" presId="urn:microsoft.com/office/officeart/2005/8/layout/hierarchy2"/>
    <dgm:cxn modelId="{5B6596C2-4CB4-469F-BBC0-71DFCCE6A573}" type="presParOf" srcId="{E31E8503-0082-4408-B911-C5F169C238E1}" destId="{BA8618C5-5F82-4110-AD74-81D83B2DA567}" srcOrd="0" destOrd="0" presId="urn:microsoft.com/office/officeart/2005/8/layout/hierarchy2"/>
    <dgm:cxn modelId="{7FF32A4D-6FAA-4AAD-BE6D-D9457489395D}" type="presParOf" srcId="{C2D26CE8-54E8-4D27-BA60-21F3355546BE}" destId="{D3522C97-FB83-4B5E-B8A5-809EFD38BAC0}" srcOrd="7" destOrd="0" presId="urn:microsoft.com/office/officeart/2005/8/layout/hierarchy2"/>
    <dgm:cxn modelId="{670CE891-0E26-4E56-B1EC-6BAD166FDE72}" type="presParOf" srcId="{D3522C97-FB83-4B5E-B8A5-809EFD38BAC0}" destId="{5B81B9DC-B0B8-41AF-BE96-62F65F22804E}" srcOrd="0" destOrd="0" presId="urn:microsoft.com/office/officeart/2005/8/layout/hierarchy2"/>
    <dgm:cxn modelId="{339AF8B0-AE86-4F01-8D13-64329556FA56}" type="presParOf" srcId="{D3522C97-FB83-4B5E-B8A5-809EFD38BAC0}" destId="{94259A53-660C-4458-A203-825515FDBA21}" srcOrd="1" destOrd="0" presId="urn:microsoft.com/office/officeart/2005/8/layout/hierarchy2"/>
    <dgm:cxn modelId="{31A4ACC3-4FC0-4903-B523-FBFDE74D7074}" type="presParOf" srcId="{C2D26CE8-54E8-4D27-BA60-21F3355546BE}" destId="{F7B0F6F7-E827-4527-81DE-D50210E1DC80}" srcOrd="8" destOrd="0" presId="urn:microsoft.com/office/officeart/2005/8/layout/hierarchy2"/>
    <dgm:cxn modelId="{382A80F0-93E5-466A-8BA4-6A0AF431784F}" type="presParOf" srcId="{F7B0F6F7-E827-4527-81DE-D50210E1DC80}" destId="{02BD7A0C-5F8C-4DEC-AB80-D8B3DA862104}" srcOrd="0" destOrd="0" presId="urn:microsoft.com/office/officeart/2005/8/layout/hierarchy2"/>
    <dgm:cxn modelId="{4C0D0D6E-B1A2-4E21-B1D4-5ABC5B3B90E4}" type="presParOf" srcId="{C2D26CE8-54E8-4D27-BA60-21F3355546BE}" destId="{A9B6B630-1FF5-48FB-BE3A-9A10EB27BFC3}" srcOrd="9" destOrd="0" presId="urn:microsoft.com/office/officeart/2005/8/layout/hierarchy2"/>
    <dgm:cxn modelId="{7731A280-D516-49B1-8A81-0AE8F45376A8}" type="presParOf" srcId="{A9B6B630-1FF5-48FB-BE3A-9A10EB27BFC3}" destId="{CA808E3D-F068-4C3B-90ED-7DCB35AECCA3}" srcOrd="0" destOrd="0" presId="urn:microsoft.com/office/officeart/2005/8/layout/hierarchy2"/>
    <dgm:cxn modelId="{6E520404-136B-4601-A801-0056822A8113}" type="presParOf" srcId="{A9B6B630-1FF5-48FB-BE3A-9A10EB27BFC3}" destId="{D8B094F7-BD68-4111-A9DC-7405E8D16866}" srcOrd="1" destOrd="0" presId="urn:microsoft.com/office/officeart/2005/8/layout/hierarchy2"/>
    <dgm:cxn modelId="{0C332900-11C1-4D25-93E6-8FA3957D0125}" type="presParOf" srcId="{A7AFE459-8672-4365-9E77-3E035DCF7247}" destId="{83C6D1BD-2273-4D8F-9816-F6B186DC407C}" srcOrd="6" destOrd="0" presId="urn:microsoft.com/office/officeart/2005/8/layout/hierarchy2"/>
    <dgm:cxn modelId="{4EDDFCFA-8CB9-49F0-9210-FA625F4EAC03}" type="presParOf" srcId="{83C6D1BD-2273-4D8F-9816-F6B186DC407C}" destId="{FC4EB346-5F6D-4D78-B1E5-0EEA914CE85D}" srcOrd="0" destOrd="0" presId="urn:microsoft.com/office/officeart/2005/8/layout/hierarchy2"/>
    <dgm:cxn modelId="{1F4A5315-73A1-43E3-9608-1BCB0129D15D}" type="presParOf" srcId="{A7AFE459-8672-4365-9E77-3E035DCF7247}" destId="{AB8836F4-2B36-4A9C-A2B6-AD1FED7F9D4D}" srcOrd="7" destOrd="0" presId="urn:microsoft.com/office/officeart/2005/8/layout/hierarchy2"/>
    <dgm:cxn modelId="{A9A2DB04-B1CF-42D8-A519-1A5E769F96A1}" type="presParOf" srcId="{AB8836F4-2B36-4A9C-A2B6-AD1FED7F9D4D}" destId="{116028B6-F7B4-40B7-98ED-B9378AEDBA9E}" srcOrd="0" destOrd="0" presId="urn:microsoft.com/office/officeart/2005/8/layout/hierarchy2"/>
    <dgm:cxn modelId="{116C0947-73F5-40B0-90BD-EEDE702D23CB}" type="presParOf" srcId="{AB8836F4-2B36-4A9C-A2B6-AD1FED7F9D4D}" destId="{08645166-0C42-4D74-8051-D66F47D7BB42}" srcOrd="1" destOrd="0" presId="urn:microsoft.com/office/officeart/2005/8/layout/hierarchy2"/>
    <dgm:cxn modelId="{562CE234-7D65-4B53-908A-5CDFCC5313AF}" type="presParOf" srcId="{A7AFE459-8672-4365-9E77-3E035DCF7247}" destId="{49E307B6-405C-423D-8D05-15C321303263}" srcOrd="8" destOrd="0" presId="urn:microsoft.com/office/officeart/2005/8/layout/hierarchy2"/>
    <dgm:cxn modelId="{7E2C83B4-3FF0-4561-ADAE-690BFB171D35}" type="presParOf" srcId="{49E307B6-405C-423D-8D05-15C321303263}" destId="{7056E1CF-98F7-44D8-A28E-3F9D35A78CAF}" srcOrd="0" destOrd="0" presId="urn:microsoft.com/office/officeart/2005/8/layout/hierarchy2"/>
    <dgm:cxn modelId="{CA3CCBD6-D7C3-45B2-BED9-6F8A29026E9E}" type="presParOf" srcId="{A7AFE459-8672-4365-9E77-3E035DCF7247}" destId="{4369DB52-47AA-4A9C-9F2E-F77DEB1E124E}" srcOrd="9" destOrd="0" presId="urn:microsoft.com/office/officeart/2005/8/layout/hierarchy2"/>
    <dgm:cxn modelId="{4A51D43D-5B61-4F39-AD8E-32559A5F4F24}" type="presParOf" srcId="{4369DB52-47AA-4A9C-9F2E-F77DEB1E124E}" destId="{DEC4E38C-5EC9-4583-846A-8003FE2CB8CF}" srcOrd="0" destOrd="0" presId="urn:microsoft.com/office/officeart/2005/8/layout/hierarchy2"/>
    <dgm:cxn modelId="{06848C07-E0DA-4AAA-A319-9AF5854171CD}" type="presParOf" srcId="{4369DB52-47AA-4A9C-9F2E-F77DEB1E124E}" destId="{7722BC07-A34A-49F4-B596-279D3A57DF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F56D3E-2576-4A80-9DCD-98C6071EEC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3EB4A-20F9-483D-8530-26B95B7021A5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Laxmikanth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46049A32-6777-435F-8CD5-581B7E74F036}" type="parTrans" cxnId="{B9A3446D-F145-4BE3-9F5E-F43E89E57AEF}">
      <dgm:prSet/>
      <dgm:spPr/>
      <dgm:t>
        <a:bodyPr/>
        <a:lstStyle/>
        <a:p>
          <a:endParaRPr lang="en-US"/>
        </a:p>
      </dgm:t>
    </dgm:pt>
    <dgm:pt modelId="{15A0F0A8-AFC5-4BA2-971B-DC0424DF97C2}" type="sibTrans" cxnId="{B9A3446D-F145-4BE3-9F5E-F43E89E57AEF}">
      <dgm:prSet/>
      <dgm:spPr/>
      <dgm:t>
        <a:bodyPr/>
        <a:lstStyle/>
        <a:p>
          <a:endParaRPr lang="en-US"/>
        </a:p>
      </dgm:t>
    </dgm:pt>
    <dgm:pt modelId="{5C6AD8BD-C762-47CA-9F82-2165563E752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History, Evolution (freedom struggle)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2D4BD14-6CB9-4969-837A-4D8F65019292}" type="parTrans" cxnId="{A5D23B23-7E2E-4449-9949-1C6B80221372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4676678E-6B53-4FBD-91A3-545925F19EA4}" type="sibTrans" cxnId="{A5D23B23-7E2E-4449-9949-1C6B80221372}">
      <dgm:prSet/>
      <dgm:spPr/>
      <dgm:t>
        <a:bodyPr/>
        <a:lstStyle/>
        <a:p>
          <a:endParaRPr lang="en-US"/>
        </a:p>
      </dgm:t>
    </dgm:pt>
    <dgm:pt modelId="{4319D373-178D-4EF4-901B-DC8BA92E9F15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Union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0C2425F-01B1-4EC8-A889-573075950B82}" type="parTrans" cxnId="{EE643CFE-E556-460F-9E63-99EF824C13D7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71A86062-76CB-4A33-B683-C7D7D12ABC35}" type="sibTrans" cxnId="{EE643CFE-E556-460F-9E63-99EF824C13D7}">
      <dgm:prSet/>
      <dgm:spPr/>
      <dgm:t>
        <a:bodyPr/>
        <a:lstStyle/>
        <a:p>
          <a:endParaRPr lang="en-US"/>
        </a:p>
      </dgm:t>
    </dgm:pt>
    <dgm:pt modelId="{45C01E83-B09A-431D-AB17-451EB9C36CF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States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FF3A528D-5ECF-4E45-8926-006C18709EF4}" type="parTrans" cxnId="{6F1EC1F2-B3CE-466E-ACD3-1A87AD368709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2E38D933-D2D3-4618-AFD6-E07FC4EE8AA8}" type="sibTrans" cxnId="{6F1EC1F2-B3CE-466E-ACD3-1A87AD368709}">
      <dgm:prSet/>
      <dgm:spPr/>
      <dgm:t>
        <a:bodyPr/>
        <a:lstStyle/>
        <a:p>
          <a:endParaRPr lang="en-US"/>
        </a:p>
      </dgm:t>
    </dgm:pt>
    <dgm:pt modelId="{4E2E5E75-3479-46A1-85F7-1D801BF5452A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Bodies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9A5F94C-7C4E-46D2-BBA9-E02F0719DB3F}" type="parTrans" cxnId="{BAE84972-C054-4A2C-84FB-4ADD83A45348}">
      <dgm:prSet custT="1"/>
      <dgm:spPr/>
      <dgm:t>
        <a:bodyPr/>
        <a:lstStyle/>
        <a:p>
          <a:endParaRPr lang="en-US" sz="1000">
            <a:latin typeface="Franklin Gothic Demi Cond" panose="020B0706030402020204" pitchFamily="34" charset="0"/>
          </a:endParaRPr>
        </a:p>
      </dgm:t>
    </dgm:pt>
    <dgm:pt modelId="{F8B322D1-14EC-4796-8479-739C9AB368FF}" type="sibTrans" cxnId="{BAE84972-C054-4A2C-84FB-4ADD83A45348}">
      <dgm:prSet/>
      <dgm:spPr/>
      <dgm:t>
        <a:bodyPr/>
        <a:lstStyle/>
        <a:p>
          <a:endParaRPr lang="en-US"/>
        </a:p>
      </dgm:t>
    </dgm:pt>
    <dgm:pt modelId="{81A0666E-E873-4075-8E69-437EB227231F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FR-FD, DPSP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64E92463-65A2-4793-AFF8-D15D0F73774B}" type="parTrans" cxnId="{4E615706-DE85-47C4-9C8C-0097E1495ADA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EDA2EA98-D990-4D08-8060-BFD3597458B6}" type="sibTrans" cxnId="{4E615706-DE85-47C4-9C8C-0097E1495ADA}">
      <dgm:prSet/>
      <dgm:spPr/>
      <dgm:t>
        <a:bodyPr/>
        <a:lstStyle/>
        <a:p>
          <a:endParaRPr lang="en-US"/>
        </a:p>
      </dgm:t>
    </dgm:pt>
    <dgm:pt modelId="{F1753D32-5CD6-4BBE-9B76-E87A50DBDAEB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PRI, ULB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C499D02-3EA9-4AED-86AB-48E863CEE599}" type="parTrans" cxnId="{42B57A14-A63D-4ECD-AAA1-BF34DE1F7154}">
      <dgm:prSet custT="1"/>
      <dgm:spPr/>
      <dgm:t>
        <a:bodyPr/>
        <a:lstStyle/>
        <a:p>
          <a:endParaRPr lang="en-US" sz="600">
            <a:latin typeface="Franklin Gothic Demi Cond" panose="020B0706030402020204" pitchFamily="34" charset="0"/>
          </a:endParaRPr>
        </a:p>
      </dgm:t>
    </dgm:pt>
    <dgm:pt modelId="{A754ADBA-4011-4F72-BA87-E74D050826F7}" type="sibTrans" cxnId="{42B57A14-A63D-4ECD-AAA1-BF34DE1F7154}">
      <dgm:prSet/>
      <dgm:spPr/>
      <dgm:t>
        <a:bodyPr/>
        <a:lstStyle/>
        <a:p>
          <a:endParaRPr lang="en-US"/>
        </a:p>
      </dgm:t>
    </dgm:pt>
    <dgm:pt modelId="{878FD451-53D8-457B-9FAD-89FB4528BAE9}" type="pres">
      <dgm:prSet presAssocID="{BDF56D3E-2576-4A80-9DCD-98C6071EEC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8217B5-FC4F-41B3-B1C0-D2892EE646EA}" type="pres">
      <dgm:prSet presAssocID="{4803EB4A-20F9-483D-8530-26B95B7021A5}" presName="root1" presStyleCnt="0"/>
      <dgm:spPr/>
    </dgm:pt>
    <dgm:pt modelId="{F6DEAA56-7EA3-4E13-840E-923A2C6F639F}" type="pres">
      <dgm:prSet presAssocID="{4803EB4A-20F9-483D-8530-26B95B7021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B38CCB-574D-4247-B169-8ABC9E10D67E}" type="pres">
      <dgm:prSet presAssocID="{4803EB4A-20F9-483D-8530-26B95B7021A5}" presName="level2hierChild" presStyleCnt="0"/>
      <dgm:spPr/>
    </dgm:pt>
    <dgm:pt modelId="{B2776B0B-AC97-4887-AA13-77ACD485B933}" type="pres">
      <dgm:prSet presAssocID="{A2D4BD14-6CB9-4969-837A-4D8F65019292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C71A3C82-EDB4-4DCC-B721-B6B17B3D7572}" type="pres">
      <dgm:prSet presAssocID="{A2D4BD14-6CB9-4969-837A-4D8F65019292}" presName="connTx" presStyleLbl="parChTrans1D2" presStyleIdx="0" presStyleCnt="6"/>
      <dgm:spPr/>
      <dgm:t>
        <a:bodyPr/>
        <a:lstStyle/>
        <a:p>
          <a:endParaRPr lang="en-US"/>
        </a:p>
      </dgm:t>
    </dgm:pt>
    <dgm:pt modelId="{5691EBEC-70C1-42EC-9754-17BCCB14F895}" type="pres">
      <dgm:prSet presAssocID="{5C6AD8BD-C762-47CA-9F82-2165563E7524}" presName="root2" presStyleCnt="0"/>
      <dgm:spPr/>
    </dgm:pt>
    <dgm:pt modelId="{387D7A4D-3517-4EE3-BAF6-49996F4D0671}" type="pres">
      <dgm:prSet presAssocID="{5C6AD8BD-C762-47CA-9F82-2165563E7524}" presName="LevelTwoTextNode" presStyleLbl="node2" presStyleIdx="0" presStyleCnt="6" custScaleX="273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4FD070-68C6-47DA-BA5B-F5F7CA7BC808}" type="pres">
      <dgm:prSet presAssocID="{5C6AD8BD-C762-47CA-9F82-2165563E7524}" presName="level3hierChild" presStyleCnt="0"/>
      <dgm:spPr/>
    </dgm:pt>
    <dgm:pt modelId="{D23595B7-D7E4-4D9B-8C6F-9CDA592E400D}" type="pres">
      <dgm:prSet presAssocID="{64E92463-65A2-4793-AFF8-D15D0F73774B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76805EFC-FD52-488F-97D6-09FB9F75B50A}" type="pres">
      <dgm:prSet presAssocID="{64E92463-65A2-4793-AFF8-D15D0F73774B}" presName="connTx" presStyleLbl="parChTrans1D2" presStyleIdx="1" presStyleCnt="6"/>
      <dgm:spPr/>
      <dgm:t>
        <a:bodyPr/>
        <a:lstStyle/>
        <a:p>
          <a:endParaRPr lang="en-US"/>
        </a:p>
      </dgm:t>
    </dgm:pt>
    <dgm:pt modelId="{FE1A3156-A633-4BBE-9882-4D0A3AE6020E}" type="pres">
      <dgm:prSet presAssocID="{81A0666E-E873-4075-8E69-437EB227231F}" presName="root2" presStyleCnt="0"/>
      <dgm:spPr/>
    </dgm:pt>
    <dgm:pt modelId="{6CBFA9AF-78E4-45B3-A862-55FDECBC1541}" type="pres">
      <dgm:prSet presAssocID="{81A0666E-E873-4075-8E69-437EB227231F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FC6FD-8C09-4B89-9BFA-552B526C2306}" type="pres">
      <dgm:prSet presAssocID="{81A0666E-E873-4075-8E69-437EB227231F}" presName="level3hierChild" presStyleCnt="0"/>
      <dgm:spPr/>
    </dgm:pt>
    <dgm:pt modelId="{9F629CC4-8AE5-4EBE-BD52-2780C6DA836C}" type="pres">
      <dgm:prSet presAssocID="{10C2425F-01B1-4EC8-A889-573075950B82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BD083AB0-D4CA-44A1-B3A2-C93A0D3FB6EB}" type="pres">
      <dgm:prSet presAssocID="{10C2425F-01B1-4EC8-A889-573075950B82}" presName="connTx" presStyleLbl="parChTrans1D2" presStyleIdx="2" presStyleCnt="6"/>
      <dgm:spPr/>
      <dgm:t>
        <a:bodyPr/>
        <a:lstStyle/>
        <a:p>
          <a:endParaRPr lang="en-US"/>
        </a:p>
      </dgm:t>
    </dgm:pt>
    <dgm:pt modelId="{C4CB41AC-7D9F-423A-B462-F393ACAA315E}" type="pres">
      <dgm:prSet presAssocID="{4319D373-178D-4EF4-901B-DC8BA92E9F15}" presName="root2" presStyleCnt="0"/>
      <dgm:spPr/>
    </dgm:pt>
    <dgm:pt modelId="{6438140B-766E-4601-B071-D71AC774CEF1}" type="pres">
      <dgm:prSet presAssocID="{4319D373-178D-4EF4-901B-DC8BA92E9F15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98B0C3-5573-4470-8E75-697BE2A9ED41}" type="pres">
      <dgm:prSet presAssocID="{4319D373-178D-4EF4-901B-DC8BA92E9F15}" presName="level3hierChild" presStyleCnt="0"/>
      <dgm:spPr/>
    </dgm:pt>
    <dgm:pt modelId="{2F08E9F1-CBE4-4CB0-AEBC-29950CB566F1}" type="pres">
      <dgm:prSet presAssocID="{FF3A528D-5ECF-4E45-8926-006C18709EF4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97B60D1C-715C-4B84-9B4A-2B6B0D890C72}" type="pres">
      <dgm:prSet presAssocID="{FF3A528D-5ECF-4E45-8926-006C18709EF4}" presName="connTx" presStyleLbl="parChTrans1D2" presStyleIdx="3" presStyleCnt="6"/>
      <dgm:spPr/>
      <dgm:t>
        <a:bodyPr/>
        <a:lstStyle/>
        <a:p>
          <a:endParaRPr lang="en-US"/>
        </a:p>
      </dgm:t>
    </dgm:pt>
    <dgm:pt modelId="{8A9BCB91-6AB3-4711-B4DD-7DB2B5985DC6}" type="pres">
      <dgm:prSet presAssocID="{45C01E83-B09A-431D-AB17-451EB9C36CF2}" presName="root2" presStyleCnt="0"/>
      <dgm:spPr/>
    </dgm:pt>
    <dgm:pt modelId="{B161EC22-7BAE-4FB4-BB84-0A11D167D8FF}" type="pres">
      <dgm:prSet presAssocID="{45C01E83-B09A-431D-AB17-451EB9C36CF2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8C8B1A-8B83-4546-B45B-14E668701A7F}" type="pres">
      <dgm:prSet presAssocID="{45C01E83-B09A-431D-AB17-451EB9C36CF2}" presName="level3hierChild" presStyleCnt="0"/>
      <dgm:spPr/>
    </dgm:pt>
    <dgm:pt modelId="{F74B4E0E-60A7-404C-839B-E51BC5745474}" type="pres">
      <dgm:prSet presAssocID="{EC499D02-3EA9-4AED-86AB-48E863CEE599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5B1CE1E4-0F45-417D-A2E7-29135BB30FC8}" type="pres">
      <dgm:prSet presAssocID="{EC499D02-3EA9-4AED-86AB-48E863CEE599}" presName="connTx" presStyleLbl="parChTrans1D2" presStyleIdx="4" presStyleCnt="6"/>
      <dgm:spPr/>
      <dgm:t>
        <a:bodyPr/>
        <a:lstStyle/>
        <a:p>
          <a:endParaRPr lang="en-US"/>
        </a:p>
      </dgm:t>
    </dgm:pt>
    <dgm:pt modelId="{84E029F6-93A8-4476-874B-E1AF86C856BD}" type="pres">
      <dgm:prSet presAssocID="{F1753D32-5CD6-4BBE-9B76-E87A50DBDAEB}" presName="root2" presStyleCnt="0"/>
      <dgm:spPr/>
    </dgm:pt>
    <dgm:pt modelId="{ABDDEB1B-BE46-47A6-A015-414B6FEF95B3}" type="pres">
      <dgm:prSet presAssocID="{F1753D32-5CD6-4BBE-9B76-E87A50DBDAEB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F315DD-7D5E-45A3-AD8A-D00F1FC91290}" type="pres">
      <dgm:prSet presAssocID="{F1753D32-5CD6-4BBE-9B76-E87A50DBDAEB}" presName="level3hierChild" presStyleCnt="0"/>
      <dgm:spPr/>
    </dgm:pt>
    <dgm:pt modelId="{675BDA93-59EA-452A-A36E-870C8A6D3070}" type="pres">
      <dgm:prSet presAssocID="{E9A5F94C-7C4E-46D2-BBA9-E02F0719DB3F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68B188D4-8E9A-4874-9387-1DF9C4FEA312}" type="pres">
      <dgm:prSet presAssocID="{E9A5F94C-7C4E-46D2-BBA9-E02F0719DB3F}" presName="connTx" presStyleLbl="parChTrans1D2" presStyleIdx="5" presStyleCnt="6"/>
      <dgm:spPr/>
      <dgm:t>
        <a:bodyPr/>
        <a:lstStyle/>
        <a:p>
          <a:endParaRPr lang="en-US"/>
        </a:p>
      </dgm:t>
    </dgm:pt>
    <dgm:pt modelId="{63EA269A-F6E8-4A44-8505-1739E4865A9F}" type="pres">
      <dgm:prSet presAssocID="{4E2E5E75-3479-46A1-85F7-1D801BF5452A}" presName="root2" presStyleCnt="0"/>
      <dgm:spPr/>
    </dgm:pt>
    <dgm:pt modelId="{1136D4EE-4485-40D0-9662-734F906B114A}" type="pres">
      <dgm:prSet presAssocID="{4E2E5E75-3479-46A1-85F7-1D801BF5452A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11F2C-5926-402B-96FB-5F620034F92B}" type="pres">
      <dgm:prSet presAssocID="{4E2E5E75-3479-46A1-85F7-1D801BF5452A}" presName="level3hierChild" presStyleCnt="0"/>
      <dgm:spPr/>
    </dgm:pt>
  </dgm:ptLst>
  <dgm:cxnLst>
    <dgm:cxn modelId="{F50B4D3D-20E5-4DEE-9524-9A1A078F2642}" type="presOf" srcId="{EC499D02-3EA9-4AED-86AB-48E863CEE599}" destId="{5B1CE1E4-0F45-417D-A2E7-29135BB30FC8}" srcOrd="1" destOrd="0" presId="urn:microsoft.com/office/officeart/2008/layout/HorizontalMultiLevelHierarchy"/>
    <dgm:cxn modelId="{8F990EA7-E33D-4E1E-97E9-062F0B4DCE37}" type="presOf" srcId="{E9A5F94C-7C4E-46D2-BBA9-E02F0719DB3F}" destId="{68B188D4-8E9A-4874-9387-1DF9C4FEA312}" srcOrd="1" destOrd="0" presId="urn:microsoft.com/office/officeart/2008/layout/HorizontalMultiLevelHierarchy"/>
    <dgm:cxn modelId="{BC8B5CD3-34F0-4287-B25B-4F0D5ABD2FDE}" type="presOf" srcId="{A2D4BD14-6CB9-4969-837A-4D8F65019292}" destId="{B2776B0B-AC97-4887-AA13-77ACD485B933}" srcOrd="0" destOrd="0" presId="urn:microsoft.com/office/officeart/2008/layout/HorizontalMultiLevelHierarchy"/>
    <dgm:cxn modelId="{AB4EC4AF-D53F-41BF-8673-0C09A13C6E3B}" type="presOf" srcId="{BDF56D3E-2576-4A80-9DCD-98C6071EEC6C}" destId="{878FD451-53D8-457B-9FAD-89FB4528BAE9}" srcOrd="0" destOrd="0" presId="urn:microsoft.com/office/officeart/2008/layout/HorizontalMultiLevelHierarchy"/>
    <dgm:cxn modelId="{795F4527-EAFC-42A5-A457-658E92603FB1}" type="presOf" srcId="{81A0666E-E873-4075-8E69-437EB227231F}" destId="{6CBFA9AF-78E4-45B3-A862-55FDECBC1541}" srcOrd="0" destOrd="0" presId="urn:microsoft.com/office/officeart/2008/layout/HorizontalMultiLevelHierarchy"/>
    <dgm:cxn modelId="{C8843244-352C-4E3D-B434-3C6E2D8C06B6}" type="presOf" srcId="{10C2425F-01B1-4EC8-A889-573075950B82}" destId="{9F629CC4-8AE5-4EBE-BD52-2780C6DA836C}" srcOrd="0" destOrd="0" presId="urn:microsoft.com/office/officeart/2008/layout/HorizontalMultiLevelHierarchy"/>
    <dgm:cxn modelId="{6F1EC1F2-B3CE-466E-ACD3-1A87AD368709}" srcId="{4803EB4A-20F9-483D-8530-26B95B7021A5}" destId="{45C01E83-B09A-431D-AB17-451EB9C36CF2}" srcOrd="3" destOrd="0" parTransId="{FF3A528D-5ECF-4E45-8926-006C18709EF4}" sibTransId="{2E38D933-D2D3-4618-AFD6-E07FC4EE8AA8}"/>
    <dgm:cxn modelId="{42E99372-3E38-45D4-8236-7018EFB6E6F4}" type="presOf" srcId="{E9A5F94C-7C4E-46D2-BBA9-E02F0719DB3F}" destId="{675BDA93-59EA-452A-A36E-870C8A6D3070}" srcOrd="0" destOrd="0" presId="urn:microsoft.com/office/officeart/2008/layout/HorizontalMultiLevelHierarchy"/>
    <dgm:cxn modelId="{382E19B6-0B39-4FB1-BF42-2192D374BAD1}" type="presOf" srcId="{EC499D02-3EA9-4AED-86AB-48E863CEE599}" destId="{F74B4E0E-60A7-404C-839B-E51BC5745474}" srcOrd="0" destOrd="0" presId="urn:microsoft.com/office/officeart/2008/layout/HorizontalMultiLevelHierarchy"/>
    <dgm:cxn modelId="{EE643CFE-E556-460F-9E63-99EF824C13D7}" srcId="{4803EB4A-20F9-483D-8530-26B95B7021A5}" destId="{4319D373-178D-4EF4-901B-DC8BA92E9F15}" srcOrd="2" destOrd="0" parTransId="{10C2425F-01B1-4EC8-A889-573075950B82}" sibTransId="{71A86062-76CB-4A33-B683-C7D7D12ABC35}"/>
    <dgm:cxn modelId="{BAE84972-C054-4A2C-84FB-4ADD83A45348}" srcId="{4803EB4A-20F9-483D-8530-26B95B7021A5}" destId="{4E2E5E75-3479-46A1-85F7-1D801BF5452A}" srcOrd="5" destOrd="0" parTransId="{E9A5F94C-7C4E-46D2-BBA9-E02F0719DB3F}" sibTransId="{F8B322D1-14EC-4796-8479-739C9AB368FF}"/>
    <dgm:cxn modelId="{4E615706-DE85-47C4-9C8C-0097E1495ADA}" srcId="{4803EB4A-20F9-483D-8530-26B95B7021A5}" destId="{81A0666E-E873-4075-8E69-437EB227231F}" srcOrd="1" destOrd="0" parTransId="{64E92463-65A2-4793-AFF8-D15D0F73774B}" sibTransId="{EDA2EA98-D990-4D08-8060-BFD3597458B6}"/>
    <dgm:cxn modelId="{329ABC22-A55C-460F-9DAA-154F1AE4C17D}" type="presOf" srcId="{F1753D32-5CD6-4BBE-9B76-E87A50DBDAEB}" destId="{ABDDEB1B-BE46-47A6-A015-414B6FEF95B3}" srcOrd="0" destOrd="0" presId="urn:microsoft.com/office/officeart/2008/layout/HorizontalMultiLevelHierarchy"/>
    <dgm:cxn modelId="{9FBB0395-13C3-4A4E-8EF5-F95F34DC960D}" type="presOf" srcId="{A2D4BD14-6CB9-4969-837A-4D8F65019292}" destId="{C71A3C82-EDB4-4DCC-B721-B6B17B3D7572}" srcOrd="1" destOrd="0" presId="urn:microsoft.com/office/officeart/2008/layout/HorizontalMultiLevelHierarchy"/>
    <dgm:cxn modelId="{CA96D0F0-E33D-46EA-A7FD-5673D8581A6F}" type="presOf" srcId="{5C6AD8BD-C762-47CA-9F82-2165563E7524}" destId="{387D7A4D-3517-4EE3-BAF6-49996F4D0671}" srcOrd="0" destOrd="0" presId="urn:microsoft.com/office/officeart/2008/layout/HorizontalMultiLevelHierarchy"/>
    <dgm:cxn modelId="{B9A3446D-F145-4BE3-9F5E-F43E89E57AEF}" srcId="{BDF56D3E-2576-4A80-9DCD-98C6071EEC6C}" destId="{4803EB4A-20F9-483D-8530-26B95B7021A5}" srcOrd="0" destOrd="0" parTransId="{46049A32-6777-435F-8CD5-581B7E74F036}" sibTransId="{15A0F0A8-AFC5-4BA2-971B-DC0424DF97C2}"/>
    <dgm:cxn modelId="{42B57A14-A63D-4ECD-AAA1-BF34DE1F7154}" srcId="{4803EB4A-20F9-483D-8530-26B95B7021A5}" destId="{F1753D32-5CD6-4BBE-9B76-E87A50DBDAEB}" srcOrd="4" destOrd="0" parTransId="{EC499D02-3EA9-4AED-86AB-48E863CEE599}" sibTransId="{A754ADBA-4011-4F72-BA87-E74D050826F7}"/>
    <dgm:cxn modelId="{4524A7C3-7D60-4695-AEBC-8EB48027BED2}" type="presOf" srcId="{4803EB4A-20F9-483D-8530-26B95B7021A5}" destId="{F6DEAA56-7EA3-4E13-840E-923A2C6F639F}" srcOrd="0" destOrd="0" presId="urn:microsoft.com/office/officeart/2008/layout/HorizontalMultiLevelHierarchy"/>
    <dgm:cxn modelId="{6A89950C-4801-4A9B-885A-235191452F37}" type="presOf" srcId="{4319D373-178D-4EF4-901B-DC8BA92E9F15}" destId="{6438140B-766E-4601-B071-D71AC774CEF1}" srcOrd="0" destOrd="0" presId="urn:microsoft.com/office/officeart/2008/layout/HorizontalMultiLevelHierarchy"/>
    <dgm:cxn modelId="{C7D3EF29-A446-4D36-87E4-8ED76F6F6A3F}" type="presOf" srcId="{FF3A528D-5ECF-4E45-8926-006C18709EF4}" destId="{97B60D1C-715C-4B84-9B4A-2B6B0D890C72}" srcOrd="1" destOrd="0" presId="urn:microsoft.com/office/officeart/2008/layout/HorizontalMultiLevelHierarchy"/>
    <dgm:cxn modelId="{A5D23B23-7E2E-4449-9949-1C6B80221372}" srcId="{4803EB4A-20F9-483D-8530-26B95B7021A5}" destId="{5C6AD8BD-C762-47CA-9F82-2165563E7524}" srcOrd="0" destOrd="0" parTransId="{A2D4BD14-6CB9-4969-837A-4D8F65019292}" sibTransId="{4676678E-6B53-4FBD-91A3-545925F19EA4}"/>
    <dgm:cxn modelId="{2659D3A4-D525-43ED-9BD7-5D74E845F431}" type="presOf" srcId="{FF3A528D-5ECF-4E45-8926-006C18709EF4}" destId="{2F08E9F1-CBE4-4CB0-AEBC-29950CB566F1}" srcOrd="0" destOrd="0" presId="urn:microsoft.com/office/officeart/2008/layout/HorizontalMultiLevelHierarchy"/>
    <dgm:cxn modelId="{02F5159E-89E9-40FE-A5A8-B042CDC50DD7}" type="presOf" srcId="{4E2E5E75-3479-46A1-85F7-1D801BF5452A}" destId="{1136D4EE-4485-40D0-9662-734F906B114A}" srcOrd="0" destOrd="0" presId="urn:microsoft.com/office/officeart/2008/layout/HorizontalMultiLevelHierarchy"/>
    <dgm:cxn modelId="{9A2A06C2-728E-4444-9B3C-EAA687B454A1}" type="presOf" srcId="{10C2425F-01B1-4EC8-A889-573075950B82}" destId="{BD083AB0-D4CA-44A1-B3A2-C93A0D3FB6EB}" srcOrd="1" destOrd="0" presId="urn:microsoft.com/office/officeart/2008/layout/HorizontalMultiLevelHierarchy"/>
    <dgm:cxn modelId="{54ED2CBE-39E7-439F-B8CC-632C23B5281C}" type="presOf" srcId="{45C01E83-B09A-431D-AB17-451EB9C36CF2}" destId="{B161EC22-7BAE-4FB4-BB84-0A11D167D8FF}" srcOrd="0" destOrd="0" presId="urn:microsoft.com/office/officeart/2008/layout/HorizontalMultiLevelHierarchy"/>
    <dgm:cxn modelId="{AC2C2E7B-2DF5-4614-9575-6F6C9D618D6F}" type="presOf" srcId="{64E92463-65A2-4793-AFF8-D15D0F73774B}" destId="{76805EFC-FD52-488F-97D6-09FB9F75B50A}" srcOrd="1" destOrd="0" presId="urn:microsoft.com/office/officeart/2008/layout/HorizontalMultiLevelHierarchy"/>
    <dgm:cxn modelId="{475E008F-DCF1-4CC3-91F9-8DA9AFFB942F}" type="presOf" srcId="{64E92463-65A2-4793-AFF8-D15D0F73774B}" destId="{D23595B7-D7E4-4D9B-8C6F-9CDA592E400D}" srcOrd="0" destOrd="0" presId="urn:microsoft.com/office/officeart/2008/layout/HorizontalMultiLevelHierarchy"/>
    <dgm:cxn modelId="{F698B8A9-7CA8-4589-9E8A-088BE4787395}" type="presParOf" srcId="{878FD451-53D8-457B-9FAD-89FB4528BAE9}" destId="{2D8217B5-FC4F-41B3-B1C0-D2892EE646EA}" srcOrd="0" destOrd="0" presId="urn:microsoft.com/office/officeart/2008/layout/HorizontalMultiLevelHierarchy"/>
    <dgm:cxn modelId="{8BF7A3D0-24AE-416C-8DD2-393DF8816802}" type="presParOf" srcId="{2D8217B5-FC4F-41B3-B1C0-D2892EE646EA}" destId="{F6DEAA56-7EA3-4E13-840E-923A2C6F639F}" srcOrd="0" destOrd="0" presId="urn:microsoft.com/office/officeart/2008/layout/HorizontalMultiLevelHierarchy"/>
    <dgm:cxn modelId="{5A05591A-A895-4FDA-8C7E-9B90970B9B38}" type="presParOf" srcId="{2D8217B5-FC4F-41B3-B1C0-D2892EE646EA}" destId="{3AB38CCB-574D-4247-B169-8ABC9E10D67E}" srcOrd="1" destOrd="0" presId="urn:microsoft.com/office/officeart/2008/layout/HorizontalMultiLevelHierarchy"/>
    <dgm:cxn modelId="{B931B34D-41E4-49C8-8E40-A7929F241C88}" type="presParOf" srcId="{3AB38CCB-574D-4247-B169-8ABC9E10D67E}" destId="{B2776B0B-AC97-4887-AA13-77ACD485B933}" srcOrd="0" destOrd="0" presId="urn:microsoft.com/office/officeart/2008/layout/HorizontalMultiLevelHierarchy"/>
    <dgm:cxn modelId="{04106CC5-E601-4466-AEB8-8B4D6E0B7F99}" type="presParOf" srcId="{B2776B0B-AC97-4887-AA13-77ACD485B933}" destId="{C71A3C82-EDB4-4DCC-B721-B6B17B3D7572}" srcOrd="0" destOrd="0" presId="urn:microsoft.com/office/officeart/2008/layout/HorizontalMultiLevelHierarchy"/>
    <dgm:cxn modelId="{7CF16769-A315-4A4E-BFA2-7983E7856101}" type="presParOf" srcId="{3AB38CCB-574D-4247-B169-8ABC9E10D67E}" destId="{5691EBEC-70C1-42EC-9754-17BCCB14F895}" srcOrd="1" destOrd="0" presId="urn:microsoft.com/office/officeart/2008/layout/HorizontalMultiLevelHierarchy"/>
    <dgm:cxn modelId="{C6B09C50-B2AD-412C-8DC4-3ACFA6B3E151}" type="presParOf" srcId="{5691EBEC-70C1-42EC-9754-17BCCB14F895}" destId="{387D7A4D-3517-4EE3-BAF6-49996F4D0671}" srcOrd="0" destOrd="0" presId="urn:microsoft.com/office/officeart/2008/layout/HorizontalMultiLevelHierarchy"/>
    <dgm:cxn modelId="{BE4885DC-9B8A-4BE6-BD1D-DE31AD26866E}" type="presParOf" srcId="{5691EBEC-70C1-42EC-9754-17BCCB14F895}" destId="{674FD070-68C6-47DA-BA5B-F5F7CA7BC808}" srcOrd="1" destOrd="0" presId="urn:microsoft.com/office/officeart/2008/layout/HorizontalMultiLevelHierarchy"/>
    <dgm:cxn modelId="{222FD6AE-E45D-4131-95DF-CA39C31FCBE5}" type="presParOf" srcId="{3AB38CCB-574D-4247-B169-8ABC9E10D67E}" destId="{D23595B7-D7E4-4D9B-8C6F-9CDA592E400D}" srcOrd="2" destOrd="0" presId="urn:microsoft.com/office/officeart/2008/layout/HorizontalMultiLevelHierarchy"/>
    <dgm:cxn modelId="{B6FECDDD-D0D6-437F-98D8-350D50DBED4B}" type="presParOf" srcId="{D23595B7-D7E4-4D9B-8C6F-9CDA592E400D}" destId="{76805EFC-FD52-488F-97D6-09FB9F75B50A}" srcOrd="0" destOrd="0" presId="urn:microsoft.com/office/officeart/2008/layout/HorizontalMultiLevelHierarchy"/>
    <dgm:cxn modelId="{404E7D89-734D-459E-8EE6-CDCC8AA7DB36}" type="presParOf" srcId="{3AB38CCB-574D-4247-B169-8ABC9E10D67E}" destId="{FE1A3156-A633-4BBE-9882-4D0A3AE6020E}" srcOrd="3" destOrd="0" presId="urn:microsoft.com/office/officeart/2008/layout/HorizontalMultiLevelHierarchy"/>
    <dgm:cxn modelId="{8ECA2BAE-2BA1-4D89-A97A-8EFA501C37D0}" type="presParOf" srcId="{FE1A3156-A633-4BBE-9882-4D0A3AE6020E}" destId="{6CBFA9AF-78E4-45B3-A862-55FDECBC1541}" srcOrd="0" destOrd="0" presId="urn:microsoft.com/office/officeart/2008/layout/HorizontalMultiLevelHierarchy"/>
    <dgm:cxn modelId="{956AE436-27C4-4E7C-B001-889703D689F9}" type="presParOf" srcId="{FE1A3156-A633-4BBE-9882-4D0A3AE6020E}" destId="{EACFC6FD-8C09-4B89-9BFA-552B526C2306}" srcOrd="1" destOrd="0" presId="urn:microsoft.com/office/officeart/2008/layout/HorizontalMultiLevelHierarchy"/>
    <dgm:cxn modelId="{042FC36C-A989-4691-AEFA-612DFF90C7F8}" type="presParOf" srcId="{3AB38CCB-574D-4247-B169-8ABC9E10D67E}" destId="{9F629CC4-8AE5-4EBE-BD52-2780C6DA836C}" srcOrd="4" destOrd="0" presId="urn:microsoft.com/office/officeart/2008/layout/HorizontalMultiLevelHierarchy"/>
    <dgm:cxn modelId="{8AA3E2BE-EDE6-4762-B76D-E069EB677E4A}" type="presParOf" srcId="{9F629CC4-8AE5-4EBE-BD52-2780C6DA836C}" destId="{BD083AB0-D4CA-44A1-B3A2-C93A0D3FB6EB}" srcOrd="0" destOrd="0" presId="urn:microsoft.com/office/officeart/2008/layout/HorizontalMultiLevelHierarchy"/>
    <dgm:cxn modelId="{EF7814A6-4972-4B45-A055-8D30869F8542}" type="presParOf" srcId="{3AB38CCB-574D-4247-B169-8ABC9E10D67E}" destId="{C4CB41AC-7D9F-423A-B462-F393ACAA315E}" srcOrd="5" destOrd="0" presId="urn:microsoft.com/office/officeart/2008/layout/HorizontalMultiLevelHierarchy"/>
    <dgm:cxn modelId="{8BEA10BE-348F-481B-9F8C-0D61095202E8}" type="presParOf" srcId="{C4CB41AC-7D9F-423A-B462-F393ACAA315E}" destId="{6438140B-766E-4601-B071-D71AC774CEF1}" srcOrd="0" destOrd="0" presId="urn:microsoft.com/office/officeart/2008/layout/HorizontalMultiLevelHierarchy"/>
    <dgm:cxn modelId="{E736F3EA-2C32-4EE0-A5FF-2E8B3BC95F9C}" type="presParOf" srcId="{C4CB41AC-7D9F-423A-B462-F393ACAA315E}" destId="{5F98B0C3-5573-4470-8E75-697BE2A9ED41}" srcOrd="1" destOrd="0" presId="urn:microsoft.com/office/officeart/2008/layout/HorizontalMultiLevelHierarchy"/>
    <dgm:cxn modelId="{03AD1382-DA27-4456-B6F9-F39B5BC616AE}" type="presParOf" srcId="{3AB38CCB-574D-4247-B169-8ABC9E10D67E}" destId="{2F08E9F1-CBE4-4CB0-AEBC-29950CB566F1}" srcOrd="6" destOrd="0" presId="urn:microsoft.com/office/officeart/2008/layout/HorizontalMultiLevelHierarchy"/>
    <dgm:cxn modelId="{8D1DA591-5DC2-4085-98F0-C8D1B100BD9E}" type="presParOf" srcId="{2F08E9F1-CBE4-4CB0-AEBC-29950CB566F1}" destId="{97B60D1C-715C-4B84-9B4A-2B6B0D890C72}" srcOrd="0" destOrd="0" presId="urn:microsoft.com/office/officeart/2008/layout/HorizontalMultiLevelHierarchy"/>
    <dgm:cxn modelId="{DAEC04FA-BF0A-4CFF-99CC-243447EDF178}" type="presParOf" srcId="{3AB38CCB-574D-4247-B169-8ABC9E10D67E}" destId="{8A9BCB91-6AB3-4711-B4DD-7DB2B5985DC6}" srcOrd="7" destOrd="0" presId="urn:microsoft.com/office/officeart/2008/layout/HorizontalMultiLevelHierarchy"/>
    <dgm:cxn modelId="{703D49D8-92A4-485A-B3B9-DAC1F320C35D}" type="presParOf" srcId="{8A9BCB91-6AB3-4711-B4DD-7DB2B5985DC6}" destId="{B161EC22-7BAE-4FB4-BB84-0A11D167D8FF}" srcOrd="0" destOrd="0" presId="urn:microsoft.com/office/officeart/2008/layout/HorizontalMultiLevelHierarchy"/>
    <dgm:cxn modelId="{3513E7A4-F94D-4211-A002-C09CC1433DB6}" type="presParOf" srcId="{8A9BCB91-6AB3-4711-B4DD-7DB2B5985DC6}" destId="{ED8C8B1A-8B83-4546-B45B-14E668701A7F}" srcOrd="1" destOrd="0" presId="urn:microsoft.com/office/officeart/2008/layout/HorizontalMultiLevelHierarchy"/>
    <dgm:cxn modelId="{B0EC43E2-8F6D-4B42-A5F8-A670C8486A7B}" type="presParOf" srcId="{3AB38CCB-574D-4247-B169-8ABC9E10D67E}" destId="{F74B4E0E-60A7-404C-839B-E51BC5745474}" srcOrd="8" destOrd="0" presId="urn:microsoft.com/office/officeart/2008/layout/HorizontalMultiLevelHierarchy"/>
    <dgm:cxn modelId="{A5361B19-D5AE-4D93-AC9F-B8C7F708678C}" type="presParOf" srcId="{F74B4E0E-60A7-404C-839B-E51BC5745474}" destId="{5B1CE1E4-0F45-417D-A2E7-29135BB30FC8}" srcOrd="0" destOrd="0" presId="urn:microsoft.com/office/officeart/2008/layout/HorizontalMultiLevelHierarchy"/>
    <dgm:cxn modelId="{0B58EC65-F781-465C-882B-2EA4655BC7E2}" type="presParOf" srcId="{3AB38CCB-574D-4247-B169-8ABC9E10D67E}" destId="{84E029F6-93A8-4476-874B-E1AF86C856BD}" srcOrd="9" destOrd="0" presId="urn:microsoft.com/office/officeart/2008/layout/HorizontalMultiLevelHierarchy"/>
    <dgm:cxn modelId="{6C7A64C7-02BC-48FC-9171-AED803E04A97}" type="presParOf" srcId="{84E029F6-93A8-4476-874B-E1AF86C856BD}" destId="{ABDDEB1B-BE46-47A6-A015-414B6FEF95B3}" srcOrd="0" destOrd="0" presId="urn:microsoft.com/office/officeart/2008/layout/HorizontalMultiLevelHierarchy"/>
    <dgm:cxn modelId="{DB5B8FA2-0F0C-497B-88DF-5430215330CD}" type="presParOf" srcId="{84E029F6-93A8-4476-874B-E1AF86C856BD}" destId="{F7F315DD-7D5E-45A3-AD8A-D00F1FC91290}" srcOrd="1" destOrd="0" presId="urn:microsoft.com/office/officeart/2008/layout/HorizontalMultiLevelHierarchy"/>
    <dgm:cxn modelId="{B45F1CFA-95C1-4B18-9688-C9B25223ED5D}" type="presParOf" srcId="{3AB38CCB-574D-4247-B169-8ABC9E10D67E}" destId="{675BDA93-59EA-452A-A36E-870C8A6D3070}" srcOrd="10" destOrd="0" presId="urn:microsoft.com/office/officeart/2008/layout/HorizontalMultiLevelHierarchy"/>
    <dgm:cxn modelId="{E94BD3C3-0090-497D-84BB-2708A2457EC0}" type="presParOf" srcId="{675BDA93-59EA-452A-A36E-870C8A6D3070}" destId="{68B188D4-8E9A-4874-9387-1DF9C4FEA312}" srcOrd="0" destOrd="0" presId="urn:microsoft.com/office/officeart/2008/layout/HorizontalMultiLevelHierarchy"/>
    <dgm:cxn modelId="{07BCF1D2-F57C-4E4B-9E54-AEC363F9BB8B}" type="presParOf" srcId="{3AB38CCB-574D-4247-B169-8ABC9E10D67E}" destId="{63EA269A-F6E8-4A44-8505-1739E4865A9F}" srcOrd="11" destOrd="0" presId="urn:microsoft.com/office/officeart/2008/layout/HorizontalMultiLevelHierarchy"/>
    <dgm:cxn modelId="{D87486AC-C738-4243-8288-3FFCAD246435}" type="presParOf" srcId="{63EA269A-F6E8-4A44-8505-1739E4865A9F}" destId="{1136D4EE-4485-40D0-9662-734F906B114A}" srcOrd="0" destOrd="0" presId="urn:microsoft.com/office/officeart/2008/layout/HorizontalMultiLevelHierarchy"/>
    <dgm:cxn modelId="{05BDE739-40EF-47A0-A46D-BA18ABF34357}" type="presParOf" srcId="{63EA269A-F6E8-4A44-8505-1739E4865A9F}" destId="{27011F2C-5926-402B-96FB-5F620034F92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2500-DD74-4097-A3B1-2365298D2CF0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4A23-DE1A-435A-87C5-1E6CEB07A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8/answerkey-csat-2014-international-relation-defense.html#107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mrunal.org/2014/08/answerkey-csat-2014-international-relation-defense.html#199" TargetMode="External"/><Relationship Id="rId5" Type="http://schemas.openxmlformats.org/officeDocument/2006/relationships/hyperlink" Target="http://mrunal.org/2014/08/answerkey-csat-2014-international-relation-defense.html#149" TargetMode="External"/><Relationship Id="rId4" Type="http://schemas.openxmlformats.org/officeDocument/2006/relationships/hyperlink" Target="http://mrunal.org/2014/08/answerkey-csat-2014-international-relation-defense.html#12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Terry Walsh,</a:t>
            </a:r>
            <a:r>
              <a:rPr lang="en-US" baseline="0" dirty="0" smtClean="0"/>
              <a:t> Asian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7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3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Roman</a:t>
            </a:r>
            <a:r>
              <a:rPr lang="en-US" baseline="0" dirty="0" smtClean="0"/>
              <a:t> Saini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Mains-2014 World History rather too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9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1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7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 equal weightage to all</a:t>
            </a:r>
            <a:r>
              <a:rPr lang="en-US" baseline="0" dirty="0" smtClean="0"/>
              <a:t> sections except </a:t>
            </a:r>
            <a:r>
              <a:rPr lang="en-US" baseline="0" dirty="0" err="1" smtClean="0"/>
              <a:t>EnB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1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20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15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Q1: IR- Arab Spring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Q2: IR- BRICS  summits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Q3: IR- Regions in News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Q4: Defense- Agni-IV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2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follow current, if you’ve</a:t>
            </a:r>
            <a:r>
              <a:rPr lang="en-US" baseline="0" dirty="0" smtClean="0"/>
              <a:t> no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8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Bill= UPSC; Gujarat</a:t>
            </a:r>
            <a:r>
              <a:rPr lang="en-US" baseline="0" dirty="0" smtClean="0"/>
              <a:t> 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3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51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2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Banks= vocab</a:t>
            </a:r>
            <a:r>
              <a:rPr lang="en-US" baseline="0" dirty="0" smtClean="0"/>
              <a:t> </a:t>
            </a:r>
            <a:r>
              <a:rPr lang="en-US" baseline="0" smtClean="0"/>
              <a:t>is interwoven </a:t>
            </a:r>
            <a:r>
              <a:rPr lang="en-US" baseline="0" dirty="0" smtClean="0"/>
              <a:t>in the passage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6F74-FB60-43CE-82D5-8A5C4C2B23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34" y="2920999"/>
            <a:ext cx="33528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 GK 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64" y="3692987"/>
            <a:ext cx="2438400" cy="2438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503269"/>
          </a:xfrm>
          <a:prstGeom prst="flowChartDocument">
            <a:avLst/>
          </a:prstGeom>
          <a:solidFill>
            <a:schemeClr val="bg2"/>
          </a:solidFill>
          <a:ln w="38100">
            <a:solidFill>
              <a:srgbClr val="FF00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25000"/>
                  </a:schemeClr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solidFill>
            <a:srgbClr val="FF006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GA | GK</a:t>
            </a:r>
            <a:r>
              <a:rPr lang="en-US" sz="3600" baseline="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| GS</a:t>
            </a:r>
            <a:endParaRPr lang="en-US" sz="3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2200" y="369298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46" y="526054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00938" y="2607733"/>
            <a:ext cx="2676923" cy="35692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503269"/>
          </a:xfrm>
          <a:prstGeom prst="flowChartDocument">
            <a:avLst/>
          </a:prstGeom>
          <a:solidFill>
            <a:schemeClr val="bg2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2">
                    <a:lumMod val="25000"/>
                  </a:schemeClr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Environment</a:t>
            </a:r>
            <a:endParaRPr lang="en-US" sz="3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ry_An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2"/>
            <a:ext cx="3090333" cy="2091840"/>
          </a:xfrm>
          <a:prstGeom prst="flowChartDocument">
            <a:avLst/>
          </a:prstGeom>
          <a:solidFill>
            <a:schemeClr val="bg2"/>
          </a:solidFill>
          <a:ln w="38100">
            <a:solidFill>
              <a:srgbClr val="6633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rgbClr val="663300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86800" y="123112"/>
            <a:ext cx="3513666" cy="5232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Ancient</a:t>
            </a:r>
            <a:r>
              <a:rPr lang="en-US" sz="2800" baseline="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| Medieval</a:t>
            </a:r>
            <a:endParaRPr lang="en-US" sz="28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64" y="2827866"/>
            <a:ext cx="3123595" cy="22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34" y="3764340"/>
            <a:ext cx="1520828" cy="236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istory_An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74" y="2847975"/>
            <a:ext cx="2381250" cy="381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503269"/>
          </a:xfrm>
          <a:prstGeom prst="flowChartDocument">
            <a:avLst/>
          </a:prstGeom>
          <a:solidFill>
            <a:schemeClr val="bg2"/>
          </a:solidFill>
          <a:ln w="38100">
            <a:solidFill>
              <a:srgbClr val="083C8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rgbClr val="083C85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solidFill>
            <a:srgbClr val="083C8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British Raj</a:t>
            </a:r>
            <a:endParaRPr lang="en-US" sz="3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3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1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5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4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19653" y="2505486"/>
            <a:ext cx="6068272" cy="87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467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838200" y="1016000"/>
            <a:ext cx="10388600" cy="5080000"/>
          </a:xfrm>
        </p:spPr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3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man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87" y="2510080"/>
            <a:ext cx="1847643" cy="37365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357535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HDI-2014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47" y="2651440"/>
            <a:ext cx="2593437" cy="37049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Budget 2014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9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3" y="2080861"/>
            <a:ext cx="3089805" cy="41197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384A9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384A92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7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4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BE0C-AA48-4A6C-B69D-D988B818D5F1}" type="datetimeFigureOut">
              <a:rPr lang="en-US" smtClean="0"/>
              <a:t>22-Jan-15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1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706" r:id="rId12"/>
    <p:sldLayoutId id="2147483703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jpeg"/><Relationship Id="rId7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0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9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7" y="429066"/>
            <a:ext cx="11531558" cy="6000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6083" y="4057233"/>
            <a:ext cx="6466788" cy="28007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They </a:t>
            </a:r>
            <a:r>
              <a:rPr lang="en-US" sz="4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carry so many habits from </a:t>
            </a: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junior </a:t>
            </a: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Program, It’s tough to win against </a:t>
            </a:r>
            <a:r>
              <a:rPr lang="en-US" sz="4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 top </a:t>
            </a: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international teams.</a:t>
            </a:r>
            <a:endParaRPr lang="en-US" sz="4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6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6" y="73996"/>
            <a:ext cx="11837349" cy="66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Economy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History</a:t>
            </a:r>
            <a:endParaRPr lang="en-US" strike="sngStrike" dirty="0"/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Geography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Environment Biodiversity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Science (SSC, CDS, CAPF)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International Relation (CDS, CAPF)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PIN, Awards, Sports (Hardly in UPSC)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Last </a:t>
            </a:r>
            <a:br>
              <a:rPr lang="en-US" sz="6000" dirty="0" smtClean="0"/>
            </a:br>
            <a:r>
              <a:rPr lang="en-US" sz="6000" dirty="0" smtClean="0"/>
              <a:t>Pillar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426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0582"/>
            <a:ext cx="10672203" cy="41140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2014: 4/5 easy: NCERT, </a:t>
            </a:r>
            <a:r>
              <a:rPr lang="en-US" dirty="0" err="1" smtClean="0"/>
              <a:t>GSM,Lucent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212857"/>
              </p:ext>
            </p:extLst>
          </p:nvPr>
        </p:nvGraphicFramePr>
        <p:xfrm>
          <a:off x="737616" y="1050195"/>
          <a:ext cx="10515600" cy="4109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0640"/>
                <a:gridCol w="2880360"/>
                <a:gridCol w="2203704"/>
                <a:gridCol w="4120896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Class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PHYSICS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Chemistry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Biology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4, 13,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14 &amp;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5 &amp;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1,2,10;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11 &amp;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11 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3 to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2, 8,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9 &amp; 10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8 to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5,6,7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10,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12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6 to 11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1,5,8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1,14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14,16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4,5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then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7 </a:t>
                      </a: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1280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NCERT Science-irrespective of degree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4857584"/>
            <a:ext cx="6547104" cy="1838801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Environment related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Psychology Ch4,  Glossary</a:t>
            </a:r>
          </a:p>
        </p:txBody>
      </p:sp>
    </p:spTree>
    <p:extLst>
      <p:ext uri="{BB962C8B-B14F-4D97-AF65-F5344CB8AC3E}">
        <p14:creationId xmlns:p14="http://schemas.microsoft.com/office/powerpoint/2010/main" val="37200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People suffering from anorexia nervosa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Develop paralysis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Show poor reflex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Cannot speak properly</a:t>
            </a:r>
          </a:p>
          <a:p>
            <a:pPr marL="742950" indent="-742950">
              <a:buFont typeface="+mj-lt"/>
              <a:buAutoNum type="arabicPeriod"/>
            </a:pPr>
            <a:r>
              <a:rPr lang="en-US" u="sng" dirty="0">
                <a:solidFill>
                  <a:schemeClr val="accent4"/>
                </a:solidFill>
              </a:rPr>
              <a:t>Eat very little and fear gaining weight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dirty="0"/>
              <a:t>NCERT 12 Psychology Ch.4 Page </a:t>
            </a:r>
            <a:r>
              <a:rPr lang="en-US" dirty="0" smtClean="0"/>
              <a:t>16 +Glossary</a:t>
            </a:r>
          </a:p>
          <a:p>
            <a:pPr marL="0" indent="0">
              <a:buNone/>
            </a:pPr>
            <a:r>
              <a:rPr lang="en-US" dirty="0" smtClean="0"/>
              <a:t>Lucent/GS Manual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CDS 2014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Franklin Gothic Demi Cond" panose="020B0706030402020204" pitchFamily="34" charset="0"/>
              </a:rPr>
              <a:t>Bone weakening is caused by Deficiency </a:t>
            </a:r>
            <a:r>
              <a:rPr lang="en-US" sz="4000" dirty="0">
                <a:latin typeface="Franklin Gothic Demi Cond" panose="020B0706030402020204" pitchFamily="34" charset="0"/>
              </a:rPr>
              <a:t>of </a:t>
            </a:r>
            <a:r>
              <a:rPr lang="en-US" sz="4000" dirty="0" smtClean="0">
                <a:latin typeface="Franklin Gothic Demi Cond" panose="020B0706030402020204" pitchFamily="34" charset="0"/>
              </a:rPr>
              <a:t>___.</a:t>
            </a:r>
            <a:endParaRPr lang="en-US" sz="4000" dirty="0">
              <a:latin typeface="Franklin Gothic Demi Cond" panose="020B07060304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Calcium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Phosphorus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Nitrogen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Carbon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u="sng" dirty="0" smtClean="0">
                <a:solidFill>
                  <a:schemeClr val="accent4"/>
                </a:solidFill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 smtClean="0"/>
              <a:t>1 </a:t>
            </a:r>
            <a:r>
              <a:rPr lang="en-US" sz="5400" dirty="0"/>
              <a:t>and 2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1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1,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 smtClean="0"/>
              <a:t>4 only</a:t>
            </a:r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CDS 2014(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Deficiency of </a:t>
            </a:r>
            <a:r>
              <a:rPr lang="en-US" sz="4000" b="1" dirty="0" smtClean="0"/>
              <a:t>___ is/are </a:t>
            </a:r>
            <a:r>
              <a:rPr lang="en-US" sz="4000" b="1" dirty="0"/>
              <a:t>responsible for weakening of bones?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</a:rPr>
              <a:t>Calcium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</a:rPr>
              <a:t>Phosphorus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Nitrogen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Carbon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lphaUcPeriod"/>
            </a:pPr>
            <a:r>
              <a:rPr lang="en-US" b="1" u="sng" dirty="0" smtClean="0">
                <a:solidFill>
                  <a:schemeClr val="accent4"/>
                </a:solidFill>
              </a:rPr>
              <a:t>1 </a:t>
            </a:r>
            <a:r>
              <a:rPr lang="en-US" b="1" u="sng" dirty="0">
                <a:solidFill>
                  <a:schemeClr val="accent4"/>
                </a:solidFill>
              </a:rPr>
              <a:t>and 2 only</a:t>
            </a:r>
            <a:endParaRPr lang="en-US" dirty="0">
              <a:solidFill>
                <a:schemeClr val="accent4"/>
              </a:solidFill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1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1,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NCERT Class 9 Ch6 Page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9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CDS 2014(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6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212857"/>
              </p:ext>
            </p:extLst>
          </p:nvPr>
        </p:nvGraphicFramePr>
        <p:xfrm>
          <a:off x="737616" y="1050195"/>
          <a:ext cx="10515600" cy="4109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0640"/>
                <a:gridCol w="2880360"/>
                <a:gridCol w="2203704"/>
                <a:gridCol w="4120896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Class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PHYSICS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Chemistry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Biology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4, 13,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14 &amp;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5 &amp;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1,2,10;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11 &amp;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11 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3 to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2, 8,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9 &amp; 10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8 to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5,6,7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10,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12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6 to 11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1,5,8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1,14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14,16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4,5</a:t>
                      </a:r>
                      <a:r>
                        <a:rPr lang="en-US" sz="3600" baseline="0" dirty="0" smtClean="0">
                          <a:effectLst/>
                          <a:latin typeface="Franklin Gothic Demi Cond" panose="020B0706030402020204" pitchFamily="34" charset="0"/>
                        </a:rPr>
                        <a:t> then </a:t>
                      </a:r>
                      <a:r>
                        <a:rPr lang="en-US" sz="3600" dirty="0" smtClean="0">
                          <a:effectLst/>
                          <a:latin typeface="Franklin Gothic Demi Cond" panose="020B0706030402020204" pitchFamily="34" charset="0"/>
                        </a:rPr>
                        <a:t>7 </a:t>
                      </a: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1280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NCERT Science: Irrespective of 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GS Manual </a:t>
            </a:r>
            <a:r>
              <a:rPr lang="en-US" dirty="0" smtClean="0"/>
              <a:t>: Physics – real life examples, </a:t>
            </a:r>
            <a:r>
              <a:rPr lang="en-US" dirty="0"/>
              <a:t>chemical </a:t>
            </a:r>
            <a:r>
              <a:rPr lang="en-US" dirty="0" smtClean="0"/>
              <a:t>uses, disease tables, MCQ practice;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Lucent GK: </a:t>
            </a:r>
            <a:r>
              <a:rPr lang="en-US" dirty="0" smtClean="0"/>
              <a:t>disease table, nutrient uses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NCERT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Space (</a:t>
            </a:r>
            <a:r>
              <a:rPr lang="en-US" dirty="0" err="1" smtClean="0"/>
              <a:t>Mangalyan</a:t>
            </a:r>
            <a:r>
              <a:rPr lang="en-US" dirty="0" smtClean="0"/>
              <a:t>, GSLV)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nanotech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Medical- </a:t>
            </a:r>
            <a:r>
              <a:rPr lang="en-US" dirty="0" err="1" smtClean="0"/>
              <a:t>ebola</a:t>
            </a:r>
            <a:r>
              <a:rPr lang="en-US" dirty="0" smtClean="0"/>
              <a:t>, malnutrition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clean energy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Information Technology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4"/>
                </a:solidFill>
              </a:rPr>
              <a:t>TheHindu</a:t>
            </a:r>
            <a:r>
              <a:rPr lang="en-US" dirty="0" smtClean="0">
                <a:solidFill>
                  <a:schemeClr val="accent4"/>
                </a:solidFill>
              </a:rPr>
              <a:t>: </a:t>
            </a:r>
            <a:r>
              <a:rPr lang="en-US" dirty="0" smtClean="0"/>
              <a:t>Thursday edition: but Hardly anything in prelim/Mains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Mrunal.org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</a:t>
            </a:r>
            <a:br>
              <a:rPr lang="en-US" dirty="0" smtClean="0"/>
            </a:br>
            <a:r>
              <a:rPr lang="en-US" dirty="0" smtClean="0"/>
              <a:t>Affairs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Science Tech</a:t>
            </a:r>
          </a:p>
        </p:txBody>
      </p:sp>
    </p:spTree>
    <p:extLst>
      <p:ext uri="{BB962C8B-B14F-4D97-AF65-F5344CB8AC3E}">
        <p14:creationId xmlns:p14="http://schemas.microsoft.com/office/powerpoint/2010/main" val="27176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328" y="4909524"/>
            <a:ext cx="6196213" cy="646331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Topic wise Mock Tests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328" y="4348342"/>
            <a:ext cx="7889301" cy="40011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Theory: Geography, History, Environment, Science</a:t>
            </a:r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1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Polity Books </a:t>
            </a:r>
            <a:r>
              <a:rPr lang="en-US" strike="sngStrike" dirty="0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DD </a:t>
            </a:r>
            <a:r>
              <a:rPr lang="en-US" strike="sngStrike" dirty="0" err="1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Basu</a:t>
            </a:r>
            <a:r>
              <a:rPr lang="en-US" strike="sngStrike" dirty="0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, </a:t>
            </a:r>
            <a:r>
              <a:rPr lang="en-US" strike="sngStrike" dirty="0" err="1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Kashyap</a:t>
            </a:r>
            <a:r>
              <a:rPr lang="en-US" strike="sngStrike" dirty="0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, MV </a:t>
            </a:r>
            <a:r>
              <a:rPr lang="en-US" strike="sngStrike" dirty="0" err="1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Paylee</a:t>
            </a:r>
            <a:endParaRPr lang="en-US" strike="sngStrike" dirty="0">
              <a:solidFill>
                <a:srgbClr val="FFC00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6" y="795523"/>
            <a:ext cx="2599944" cy="3478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5523"/>
            <a:ext cx="2645664" cy="3469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5336" y="4329053"/>
            <a:ext cx="3675888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Laxmikanth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9 out 11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Direct in CSAT 2014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1080"/>
            <a:ext cx="8522616" cy="52338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Mrunal.org/UPSC</a:t>
            </a:r>
            <a:endParaRPr lang="en-US" dirty="0"/>
          </a:p>
        </p:txBody>
      </p:sp>
      <p:pic>
        <p:nvPicPr>
          <p:cNvPr id="2050" name="Picture 2" descr="http://img5a.flixcart.com/image/book/6/7/5/20-years-csat-general-studies-ias-prelims-topic-wise-solved-400x400-imae3hdypwr32ap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59" y="3048000"/>
            <a:ext cx="29813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Economy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History</a:t>
            </a:r>
            <a:endParaRPr lang="en-US" strike="sngStrike" dirty="0"/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Geography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Environment Biodiversity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Science (SSC, CDS, CAPF)</a:t>
            </a:r>
            <a:endParaRPr lang="en-US" strike="sngStrike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International Relation (summit-theme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(/PIN, </a:t>
            </a:r>
            <a:r>
              <a:rPr lang="en-US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/diplomacy)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Mrunal.org</a:t>
            </a:r>
            <a:br>
              <a:rPr lang="en-US" dirty="0" smtClean="0"/>
            </a:br>
            <a:r>
              <a:rPr lang="en-US" dirty="0" smtClean="0"/>
              <a:t>/PIN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7200" dirty="0" smtClean="0"/>
              <a:t>Notes making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7200" dirty="0" smtClean="0"/>
              <a:t>Newspapers, magazines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7200" smtClean="0"/>
              <a:t>Time management</a:t>
            </a:r>
            <a:endParaRPr lang="en-US" sz="72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7200" dirty="0" smtClean="0"/>
              <a:t>Career backups</a:t>
            </a:r>
            <a:endParaRPr lang="en-US" sz="7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2031999" y="719666"/>
          <a:ext cx="93555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9" y="3469723"/>
            <a:ext cx="2599944" cy="3478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9" y="0"/>
            <a:ext cx="2645664" cy="3469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4" y="2219299"/>
            <a:ext cx="3939592" cy="2500848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BEGIN 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from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HERE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4" y="111703"/>
            <a:ext cx="11620534" cy="65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57979117"/>
              </p:ext>
            </p:extLst>
          </p:nvPr>
        </p:nvGraphicFramePr>
        <p:xfrm>
          <a:off x="2031999" y="282804"/>
          <a:ext cx="9355579" cy="5855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indent="-914400">
              <a:buFont typeface="+mj-lt"/>
              <a:buAutoNum type="arabicPeriod" startAt="7"/>
            </a:pPr>
            <a:r>
              <a:rPr lang="en-US" sz="4800" dirty="0" smtClean="0"/>
              <a:t>FR, FD, DPSP, Alien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4800" dirty="0" smtClean="0"/>
              <a:t>Amendment, J&amp;K, 5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&amp; 6</a:t>
            </a:r>
            <a:r>
              <a:rPr lang="en-US" sz="4800" baseline="30000" dirty="0" smtClean="0"/>
              <a:t>th</a:t>
            </a:r>
          </a:p>
          <a:p>
            <a:pPr marL="914400" indent="-914400">
              <a:buFont typeface="+mj-lt"/>
              <a:buAutoNum type="arabicPeriod" startAt="10"/>
            </a:pPr>
            <a:r>
              <a:rPr lang="en-US" sz="4800" dirty="0"/>
              <a:t>Local Governance [PRI, ULB]</a:t>
            </a:r>
          </a:p>
          <a:p>
            <a:pPr marL="742950" indent="-742950">
              <a:buFont typeface="+mj-lt"/>
              <a:buAutoNum type="arabicPeriod" startAt="10"/>
            </a:pPr>
            <a:r>
              <a:rPr lang="en-US" sz="4800" dirty="0"/>
              <a:t>Bodies: Statutory, Constitutional- </a:t>
            </a:r>
            <a:r>
              <a:rPr lang="en-US" sz="4800" dirty="0" err="1"/>
              <a:t>str</a:t>
            </a:r>
            <a:r>
              <a:rPr lang="en-US" sz="4800" dirty="0"/>
              <a:t>, functions, </a:t>
            </a:r>
            <a:r>
              <a:rPr lang="en-US" sz="4800" strike="sngStrike" dirty="0">
                <a:solidFill>
                  <a:schemeClr val="accent4"/>
                </a:solidFill>
              </a:rPr>
              <a:t>Person in </a:t>
            </a:r>
            <a:r>
              <a:rPr lang="en-US" sz="4800" strike="sngStrike" dirty="0" smtClean="0">
                <a:solidFill>
                  <a:schemeClr val="accent4"/>
                </a:solidFill>
              </a:rPr>
              <a:t>news</a:t>
            </a:r>
            <a:endParaRPr lang="en-US" sz="4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Remaining</a:t>
            </a:r>
            <a:br>
              <a:rPr lang="en-US" dirty="0" smtClean="0"/>
            </a:b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Polity</a:t>
            </a:r>
          </a:p>
        </p:txBody>
      </p:sp>
    </p:spTree>
    <p:extLst>
      <p:ext uri="{BB962C8B-B14F-4D97-AF65-F5344CB8AC3E}">
        <p14:creationId xmlns:p14="http://schemas.microsoft.com/office/powerpoint/2010/main" val="36630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Union-State-Concurrent</a:t>
            </a:r>
          </a:p>
          <a:p>
            <a:r>
              <a:rPr lang="en-US" dirty="0" smtClean="0"/>
              <a:t>Table of precedence</a:t>
            </a:r>
          </a:p>
          <a:p>
            <a:r>
              <a:rPr lang="en-US" dirty="0" smtClean="0"/>
              <a:t>Amendment list</a:t>
            </a:r>
          </a:p>
          <a:p>
            <a:r>
              <a:rPr lang="en-US" dirty="0" smtClean="0"/>
              <a:t>Article list (selected)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at last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551468"/>
              </p:ext>
            </p:extLst>
          </p:nvPr>
        </p:nvGraphicFramePr>
        <p:xfrm>
          <a:off x="322263" y="122548"/>
          <a:ext cx="8497887" cy="6495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1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Q1. </a:t>
            </a:r>
            <a:r>
              <a:rPr lang="en-US" dirty="0"/>
              <a:t>Which one of the following is the largest Committee of the Parliament?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The Committee on Public Accounts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rgbClr val="FFFF00"/>
                </a:solidFill>
              </a:rPr>
              <a:t>The Committee on Estimates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The Committee on Public Undertakings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The Committee on </a:t>
            </a:r>
            <a:r>
              <a:rPr lang="en-US" dirty="0" smtClean="0"/>
              <a:t>Petitions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CSAT 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54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The </a:t>
            </a:r>
            <a:r>
              <a:rPr lang="en-US" dirty="0"/>
              <a:t>President </a:t>
            </a:r>
            <a:r>
              <a:rPr lang="en-US" dirty="0">
                <a:solidFill>
                  <a:srgbClr val="FFFF00"/>
                </a:solidFill>
              </a:rPr>
              <a:t>shall</a:t>
            </a:r>
            <a:r>
              <a:rPr lang="en-US" dirty="0"/>
              <a:t> make rules for the more convenient transaction of the business of the Government of India, and for the allocation among Ministers of the said business.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All executive actions of the Government of India </a:t>
            </a:r>
            <a:r>
              <a:rPr lang="en-US" dirty="0">
                <a:solidFill>
                  <a:srgbClr val="FFFF00"/>
                </a:solidFill>
              </a:rPr>
              <a:t>shall</a:t>
            </a:r>
            <a:r>
              <a:rPr lang="en-US" dirty="0"/>
              <a:t> be expressed to be taken in the name of the Prime Minister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Correct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None correct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correct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UPSC-2015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kick start GS preparation</a:t>
            </a:r>
          </a:p>
          <a:p>
            <a:r>
              <a:rPr lang="en-US" dirty="0" smtClean="0"/>
              <a:t>Newspapers, Notes making</a:t>
            </a:r>
          </a:p>
          <a:p>
            <a:r>
              <a:rPr lang="en-US" dirty="0" smtClean="0"/>
              <a:t>Time management, Career backup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2TF, 3TF, 4TF, 5TF (</a:t>
            </a:r>
            <a:r>
              <a:rPr lang="en-US" dirty="0" smtClean="0">
                <a:solidFill>
                  <a:srgbClr val="FFC000"/>
                </a:solidFill>
              </a:rPr>
              <a:t>LAXMIKANTH by heart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Bodies: Appointment, function, jurisdiction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Match the following: years, articles, functions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Person in news (PIN)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MCQs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Political </a:t>
            </a:r>
            <a:r>
              <a:rPr lang="en-US" b="1" dirty="0" smtClean="0"/>
              <a:t>theory ____.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deals with the ideas and Principles that shape Constitutions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clarifies the meaning of freedom, equality and justice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probes the significance of principles of rule of law, separation of power and judicial review</a:t>
            </a:r>
          </a:p>
          <a:p>
            <a:pPr marL="0" indent="0">
              <a:buNone/>
            </a:pPr>
            <a:r>
              <a:rPr lang="en-US" dirty="0" smtClean="0"/>
              <a:t>Correct Statements are: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1 </a:t>
            </a:r>
            <a:r>
              <a:rPr lang="en-US" dirty="0"/>
              <a:t>and 2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1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2 and 3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700" b="1" u="sng" dirty="0">
                <a:solidFill>
                  <a:srgbClr val="92D050"/>
                </a:solidFill>
              </a:rPr>
              <a:t>1,2 and </a:t>
            </a:r>
            <a:r>
              <a:rPr lang="en-US" sz="5700" b="1" u="sng" dirty="0" smtClean="0">
                <a:solidFill>
                  <a:srgbClr val="92D050"/>
                </a:solidFill>
              </a:rPr>
              <a:t>3 (Class11, Page6)</a:t>
            </a:r>
            <a:endParaRPr lang="en-US" sz="5700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UPSC  CDS(I)2014: NCERT Political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13"/>
            </a:pPr>
            <a:r>
              <a:rPr lang="en-US" sz="4400" dirty="0" smtClean="0"/>
              <a:t>NCERT Political science, Sociology (</a:t>
            </a:r>
            <a:r>
              <a:rPr lang="en-US" sz="4400" dirty="0" smtClean="0">
                <a:solidFill>
                  <a:schemeClr val="accent4"/>
                </a:solidFill>
              </a:rPr>
              <a:t>Mrunal.org/DOWNLOAD</a:t>
            </a:r>
            <a:r>
              <a:rPr lang="en-US" sz="4400" dirty="0" smtClean="0"/>
              <a:t>)</a:t>
            </a:r>
          </a:p>
          <a:p>
            <a:pPr marL="742950" indent="-742950">
              <a:buFont typeface="+mj-lt"/>
              <a:buAutoNum type="arabicPeriod" startAt="13"/>
            </a:pPr>
            <a:r>
              <a:rPr lang="en-US" sz="4400" dirty="0" smtClean="0"/>
              <a:t>India 2015: ch3, 20, 28</a:t>
            </a:r>
          </a:p>
          <a:p>
            <a:pPr marL="742950" indent="-742950">
              <a:buFont typeface="+mj-lt"/>
              <a:buAutoNum type="arabicPeriod" startAt="13"/>
            </a:pPr>
            <a:r>
              <a:rPr lang="en-US" sz="4400" dirty="0"/>
              <a:t>MCQs: Laxmikanth, GS Manual, </a:t>
            </a:r>
            <a:r>
              <a:rPr lang="en-US" sz="4400" strike="sngStrike" dirty="0" smtClean="0"/>
              <a:t>previous papers</a:t>
            </a:r>
          </a:p>
          <a:p>
            <a:pPr marL="742950" indent="-742950">
              <a:buFont typeface="+mj-lt"/>
              <a:buAutoNum type="arabicPeriod" startAt="13"/>
            </a:pPr>
            <a:r>
              <a:rPr lang="en-US" sz="4400" dirty="0"/>
              <a:t>Parliament Handbook </a:t>
            </a:r>
            <a:r>
              <a:rPr lang="en-US" sz="4400" dirty="0" smtClean="0">
                <a:solidFill>
                  <a:srgbClr val="FFFF00"/>
                </a:solidFill>
              </a:rPr>
              <a:t>(ONLY if </a:t>
            </a:r>
            <a:r>
              <a:rPr lang="en-US" sz="4400" dirty="0">
                <a:solidFill>
                  <a:srgbClr val="FFFF00"/>
                </a:solidFill>
              </a:rPr>
              <a:t>time permits</a:t>
            </a:r>
            <a:r>
              <a:rPr lang="en-US" sz="4400" dirty="0" smtClean="0">
                <a:solidFill>
                  <a:srgbClr val="FFFF00"/>
                </a:solidFill>
              </a:rPr>
              <a:t>)</a:t>
            </a:r>
            <a:endParaRPr lang="en-US" sz="4400" strike="sngStrike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</a:t>
            </a:r>
            <a:br>
              <a:rPr lang="en-US" dirty="0" smtClean="0"/>
            </a:br>
            <a:r>
              <a:rPr lang="en-US" dirty="0" smtClean="0"/>
              <a:t>After Laxmikanth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26" y="4950948"/>
            <a:ext cx="5762580" cy="1200329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“GS-Core Syllabus”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Optional Syllabus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19274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Bills, Act, </a:t>
            </a:r>
            <a:r>
              <a:rPr lang="en-US" dirty="0" smtClean="0"/>
              <a:t>Ordinance</a:t>
            </a:r>
          </a:p>
          <a:p>
            <a:r>
              <a:rPr lang="en-US" dirty="0" smtClean="0"/>
              <a:t>Rights issues [SC Judgments, Government schemes-policies]</a:t>
            </a:r>
          </a:p>
          <a:p>
            <a:r>
              <a:rPr lang="en-US" dirty="0" smtClean="0"/>
              <a:t>Election [RPA: GS2]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TheHindu</a:t>
            </a:r>
            <a:r>
              <a:rPr lang="en-US" dirty="0" smtClean="0">
                <a:solidFill>
                  <a:srgbClr val="FFFF00"/>
                </a:solidFill>
              </a:rPr>
              <a:t> =&gt; </a:t>
            </a:r>
            <a:r>
              <a:rPr lang="en-US" dirty="0" smtClean="0"/>
              <a:t>“National”, “Columns”</a:t>
            </a:r>
          </a:p>
          <a:p>
            <a:r>
              <a:rPr lang="en-US" dirty="0" smtClean="0"/>
              <a:t>PrsIndia.org</a:t>
            </a:r>
          </a:p>
          <a:p>
            <a:r>
              <a:rPr lang="en-US" dirty="0" smtClean="0"/>
              <a:t>Mrunal.org/Polity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6" y="73996"/>
            <a:ext cx="11837349" cy="66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certbooks.prashanthellina.com/class_12.Economics.Macroeconomics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841" y="748399"/>
            <a:ext cx="29051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7 Pillars of Economy for UPSC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2439" y="4444155"/>
            <a:ext cx="3319931" cy="22467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Class12: MACRO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GDP, NNP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National income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Money &amp; banking</a:t>
            </a:r>
          </a:p>
        </p:txBody>
      </p:sp>
      <p:pic>
        <p:nvPicPr>
          <p:cNvPr id="1026" name="Picture 2" descr="http://ncertbooks.prashanthellina.com/class_11.Economics.IndianEconomicDevelopment/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2224"/>
            <a:ext cx="267652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certbooks.prashanthellina.com/class_12.Economics.IntroductoryMicroeconomics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43" y="1125461"/>
            <a:ext cx="29622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4471251"/>
            <a:ext cx="2676525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Types of Economies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LPG reforms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8616" y="4808010"/>
            <a:ext cx="3319931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Class12- MICRO</a:t>
            </a:r>
          </a:p>
          <a:p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Selected only</a:t>
            </a:r>
          </a:p>
          <a:p>
            <a:r>
              <a:rPr lang="en-US" sz="28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Mrunal.org/economy</a:t>
            </a:r>
            <a:endParaRPr lang="en-US" sz="280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459" y="795523"/>
            <a:ext cx="9257123" cy="801529"/>
          </a:xfrm>
          <a:prstGeom prst="down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Pillar #1: Basics of Micro &amp; Macro &amp; Indian Economy</a:t>
            </a:r>
            <a:endParaRPr lang="en-US" sz="2400" dirty="0" smtClean="0">
              <a:latin typeface="Franklin Gothic Demi" panose="020B07030201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58" y="808413"/>
            <a:ext cx="5093912" cy="3395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57" y="808414"/>
            <a:ext cx="3319931" cy="31484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 Pillars of Economy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875"/>
            <a:ext cx="38100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811375"/>
            <a:ext cx="3810000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2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Banking-Finance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Monetary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Banking Sector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Capital Market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3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Budget, Taxation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Subsidies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Deficit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23698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4.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International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BoP, CAD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WTO &amp; other Org.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Policies affecting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GS Mains P2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5688812"/>
            <a:ext cx="3810000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From next lecture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SURVEY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811375"/>
            <a:ext cx="3810000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5. Sectors of Economy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Agriculture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MSME, Industries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Service sector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6.Infrastructure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RUR-URBAN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7.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HRD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Skill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Poverty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Weaker sections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16" y="1049684"/>
            <a:ext cx="3343372" cy="2507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944"/>
            <a:ext cx="3696093" cy="2772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45" y="1067265"/>
            <a:ext cx="3319931" cy="24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Essential for Economy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72" y="953008"/>
            <a:ext cx="3683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56" y="953008"/>
            <a:ext cx="36957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" y="953008"/>
            <a:ext cx="3175000" cy="50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9456" y="4863457"/>
            <a:ext cx="3695700" cy="1323439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At max. just selected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Chapters on 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Poverty, Development, Public-finance, Subsidies</a:t>
            </a:r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26" y="4950948"/>
            <a:ext cx="5762580" cy="1200329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“GS-Core Syllabus”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Optional Syllabus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026" y="5086684"/>
            <a:ext cx="9553194" cy="1508105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Earlier failures: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Far away=&gt;from scratch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Closer=&gt;</a:t>
            </a:r>
            <a:r>
              <a:rPr lang="en-US" sz="2800" dirty="0" err="1" smtClean="0">
                <a:latin typeface="Arial Black" panose="020B0A04020102020204" pitchFamily="34" charset="0"/>
              </a:rPr>
              <a:t>mocks+GSM+Optional+Backup</a:t>
            </a:r>
            <a:r>
              <a:rPr lang="en-US" sz="2800" dirty="0" smtClean="0">
                <a:latin typeface="Arial Black" panose="020B0A04020102020204" pitchFamily="34" charset="0"/>
              </a:rPr>
              <a:t> exams</a:t>
            </a:r>
          </a:p>
        </p:txBody>
      </p:sp>
      <p:pic>
        <p:nvPicPr>
          <p:cNvPr id="1026" name="Picture 2" descr="http://www.kickemintheghoulies.com/film%20pictures/jan%202011%20month/68161753721SnakeintheEaglesShadow1978iNTERNALDVDRiPx2_64_tehPARAD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109" y="73417"/>
            <a:ext cx="4286891" cy="60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35" y="3881159"/>
            <a:ext cx="1636329" cy="2618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62" y="3898211"/>
            <a:ext cx="1654916" cy="257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35" y="3797813"/>
            <a:ext cx="1940814" cy="2587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3" y="3898211"/>
            <a:ext cx="1951126" cy="25757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Economy: </a:t>
            </a:r>
            <a:r>
              <a:rPr lang="en-US" strike="sngStrike" dirty="0" err="1" smtClean="0"/>
              <a:t>Dutt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Sundaram</a:t>
            </a:r>
            <a:r>
              <a:rPr lang="en-US" strike="sngStrike" dirty="0" smtClean="0"/>
              <a:t>, Uma </a:t>
            </a:r>
            <a:r>
              <a:rPr lang="en-US" strike="sngStrike" dirty="0" err="1" smtClean="0"/>
              <a:t>Kapila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0976"/>
            <a:ext cx="1803197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16" y="950976"/>
            <a:ext cx="1691080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59906"/>
            <a:ext cx="1953768" cy="2833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5" y="950976"/>
            <a:ext cx="2560785" cy="328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7" y="3758189"/>
            <a:ext cx="2070772" cy="27157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8166" y="2764587"/>
            <a:ext cx="3775749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Ch.6,7,13,19;21-24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0811" y="1769024"/>
            <a:ext cx="2941785" cy="101566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Land reform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Cooperatives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Ashish Notes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6073845"/>
            <a:ext cx="5456787" cy="40011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Non-UPSC: unnecessary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65389" y="3829101"/>
            <a:ext cx="2559311" cy="40011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MCQ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9038" y="6120012"/>
            <a:ext cx="4057382" cy="707886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1,6,7</a:t>
            </a:r>
          </a:p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Others as per my lectures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3522" y="961728"/>
            <a:ext cx="3775749" cy="801529"/>
          </a:xfrm>
          <a:prstGeom prst="down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Wait for 2015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Then what to prepare?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83307" y="4924686"/>
            <a:ext cx="7667642" cy="1077218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10 Questions in CSAT-14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170+ in Mains GS2+3 combined</a:t>
            </a:r>
            <a:endParaRPr lang="en-US" sz="3200" b="1" dirty="0">
              <a:latin typeface="Franklin Gothic Demi Cond" panose="020B0706030402020204" pitchFamily="34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903710"/>
            <a:ext cx="5187041" cy="37342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913892"/>
            <a:ext cx="5594107" cy="3724096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NCERT 11, </a:t>
            </a: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12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IYB-2015</a:t>
            </a:r>
            <a:endParaRPr lang="en-US" sz="4800" dirty="0">
              <a:solidFill>
                <a:schemeClr val="accent4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Lecture + Mrunal.org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Budget +Survey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TheHindu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26" y="4950948"/>
            <a:ext cx="5762580" cy="1200329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“GS-Core Syllabus”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Arial Black" panose="020B0A04020102020204" pitchFamily="34" charset="0"/>
              </a:rPr>
              <a:t>Optional Syllabus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Economy</a:t>
            </a:r>
            <a:endParaRPr lang="en-US" strike="sngStrike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History</a:t>
            </a:r>
            <a:endParaRPr lang="en-US" dirty="0">
              <a:solidFill>
                <a:srgbClr val="FFFF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Geography and Agriculture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Environment </a:t>
            </a:r>
            <a:r>
              <a:rPr lang="en-US" dirty="0" smtClean="0"/>
              <a:t>&amp; Biodiversity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Science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International </a:t>
            </a:r>
            <a:r>
              <a:rPr lang="en-US" dirty="0" smtClean="0"/>
              <a:t>Relation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PIN, Awards, Sports (Hardly in UPSC)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7/8 Pillars @MCQ </a:t>
            </a:r>
            <a:br>
              <a:rPr lang="en-US" sz="4400" dirty="0" smtClean="0"/>
            </a:br>
            <a:r>
              <a:rPr lang="en-US" sz="4400" dirty="0" smtClean="0"/>
              <a:t>stage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737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NCERT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4400" strike="sngStrike" dirty="0" smtClean="0"/>
              <a:t>Geography (USSR)</a:t>
            </a:r>
          </a:p>
          <a:p>
            <a:r>
              <a:rPr lang="en-US" sz="4400" strike="sngStrike" dirty="0" smtClean="0"/>
              <a:t>Economy (academic)</a:t>
            </a:r>
          </a:p>
          <a:p>
            <a:r>
              <a:rPr lang="en-US" sz="4400" strike="sngStrike" dirty="0" smtClean="0"/>
              <a:t>Science</a:t>
            </a:r>
          </a:p>
          <a:p>
            <a:r>
              <a:rPr lang="en-US" sz="4400" dirty="0" smtClean="0"/>
              <a:t>History: </a:t>
            </a:r>
          </a:p>
          <a:p>
            <a:pPr lvl="1"/>
            <a:r>
              <a:rPr lang="en-US" sz="4400" dirty="0" smtClean="0"/>
              <a:t>TN state Books</a:t>
            </a:r>
          </a:p>
          <a:p>
            <a:pPr lvl="1"/>
            <a:r>
              <a:rPr lang="en-US" sz="4400" dirty="0" smtClean="0"/>
              <a:t>GS Manual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dirty="0" smtClean="0"/>
              <a:t>History (Art, culture, religion)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 smtClean="0"/>
              <a:t>Geography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 smtClean="0"/>
              <a:t>Economy (11, 12)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 smtClean="0"/>
              <a:t>Science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 err="1" smtClean="0"/>
              <a:t>Pol.Sci</a:t>
            </a:r>
            <a:r>
              <a:rPr lang="en-US" sz="4800" dirty="0" smtClean="0"/>
              <a:t>., Socio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New NCERT (2007)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Oxford:</a:t>
            </a:r>
          </a:p>
          <a:p>
            <a:r>
              <a:rPr lang="en-US" dirty="0"/>
              <a:t>RS Sharma: India’s </a:t>
            </a:r>
            <a:r>
              <a:rPr lang="en-US" dirty="0">
                <a:solidFill>
                  <a:srgbClr val="FFFF00"/>
                </a:solidFill>
              </a:rPr>
              <a:t>Ancient</a:t>
            </a:r>
            <a:r>
              <a:rPr lang="en-US" dirty="0"/>
              <a:t> Past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Orient </a:t>
            </a:r>
            <a:r>
              <a:rPr lang="en-US" dirty="0" err="1" smtClean="0">
                <a:solidFill>
                  <a:srgbClr val="FFFF00"/>
                </a:solidFill>
              </a:rPr>
              <a:t>Blackswan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US" dirty="0" smtClean="0"/>
              <a:t>Satish Chandra: History of </a:t>
            </a:r>
            <a:r>
              <a:rPr lang="en-US" dirty="0" smtClean="0">
                <a:solidFill>
                  <a:srgbClr val="FFFF00"/>
                </a:solidFill>
              </a:rPr>
              <a:t>Medieval</a:t>
            </a:r>
            <a:r>
              <a:rPr lang="en-US" dirty="0" smtClean="0"/>
              <a:t> India</a:t>
            </a:r>
          </a:p>
          <a:p>
            <a:r>
              <a:rPr lang="en-US" dirty="0" err="1"/>
              <a:t>Bipan</a:t>
            </a:r>
            <a:r>
              <a:rPr lang="en-US" dirty="0"/>
              <a:t> Chandra: History of </a:t>
            </a:r>
            <a:r>
              <a:rPr lang="en-US" dirty="0">
                <a:solidFill>
                  <a:srgbClr val="FFFF00"/>
                </a:solidFill>
              </a:rPr>
              <a:t>Modern</a:t>
            </a:r>
            <a:r>
              <a:rPr lang="en-US" dirty="0"/>
              <a:t> India</a:t>
            </a:r>
          </a:p>
          <a:p>
            <a:r>
              <a:rPr lang="en-US" dirty="0" smtClean="0"/>
              <a:t>Arjun Dev: History of the </a:t>
            </a:r>
            <a:r>
              <a:rPr lang="en-US" dirty="0" smtClean="0">
                <a:solidFill>
                  <a:srgbClr val="FFFF00"/>
                </a:solidFill>
              </a:rPr>
              <a:t>World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NCERT on flipkart.com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722794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History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21368" y="3228617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3352" y="4801385"/>
            <a:ext cx="2511552" cy="921365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Mains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 CSAT 2013-GS-History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6" y="401344"/>
            <a:ext cx="11329988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42994" y="4879989"/>
            <a:ext cx="1734312" cy="745867"/>
          </a:xfrm>
          <a:prstGeom prst="leftArrow">
            <a:avLst>
              <a:gd name="adj1" fmla="val 69942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EASY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CSAT-2014 General Studies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36" y="1281260"/>
            <a:ext cx="10808552" cy="4487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31151" y="1448632"/>
            <a:ext cx="1560849" cy="745867"/>
          </a:xfrm>
          <a:prstGeom prst="leftArrow">
            <a:avLst>
              <a:gd name="adj1" fmla="val 69942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EASY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425282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Freedom Struggle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17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Economy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History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Geography and Agriculture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Environment </a:t>
            </a:r>
            <a:r>
              <a:rPr lang="en-US" dirty="0" smtClean="0"/>
              <a:t>&amp; Biodiversity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Science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International </a:t>
            </a:r>
            <a:r>
              <a:rPr lang="en-US" dirty="0" smtClean="0"/>
              <a:t>Relation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PIN, Awards, Sports (Hardly in UPSC)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7/8 Pillars @MCQ </a:t>
            </a:r>
            <a:br>
              <a:rPr lang="en-US" sz="4400" dirty="0" smtClean="0"/>
            </a:br>
            <a:r>
              <a:rPr lang="en-US" sz="4400" dirty="0" smtClean="0"/>
              <a:t>stage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358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Even before 1857</a:t>
            </a:r>
          </a:p>
          <a:p>
            <a:pPr lvl="1"/>
            <a:r>
              <a:rPr lang="en-US" sz="4800" dirty="0" smtClean="0"/>
              <a:t>GG &amp; their contribution</a:t>
            </a:r>
          </a:p>
          <a:p>
            <a:pPr lvl="1"/>
            <a:r>
              <a:rPr lang="en-US" sz="4800" dirty="0" smtClean="0"/>
              <a:t>1857 reasons, consequences</a:t>
            </a:r>
          </a:p>
          <a:p>
            <a:pPr lvl="1"/>
            <a:r>
              <a:rPr lang="en-US" sz="4800" dirty="0" smtClean="0"/>
              <a:t>Revolts: peasant, Tribal (Mrunal./Polity =&gt;Land reform)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Advent of</a:t>
            </a:r>
            <a:br>
              <a:rPr lang="en-US" dirty="0" smtClean="0"/>
            </a:br>
            <a:r>
              <a:rPr lang="en-US" dirty="0" smtClean="0"/>
              <a:t>Europeans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1857: Freedom struggle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8685" y="1047657"/>
            <a:ext cx="5914924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Prelim + Mains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4" y="1693988"/>
            <a:ext cx="2957462" cy="4731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57" y="1693988"/>
            <a:ext cx="2957462" cy="47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C000"/>
                </a:solidFill>
              </a:rPr>
              <a:t>1857: causes, events, consequences</a:t>
            </a:r>
          </a:p>
          <a:p>
            <a:r>
              <a:rPr lang="en-US" sz="5400" dirty="0" smtClean="0">
                <a:solidFill>
                  <a:srgbClr val="FFC000"/>
                </a:solidFill>
              </a:rPr>
              <a:t>Reformers</a:t>
            </a:r>
          </a:p>
          <a:p>
            <a:pPr lvl="1"/>
            <a:r>
              <a:rPr lang="en-US" sz="5400" dirty="0" smtClean="0"/>
              <a:t>Org. founders</a:t>
            </a:r>
          </a:p>
          <a:p>
            <a:pPr lvl="1"/>
            <a:r>
              <a:rPr lang="en-US" sz="5400" dirty="0"/>
              <a:t>Newspaper, books</a:t>
            </a:r>
          </a:p>
          <a:p>
            <a:pPr lvl="1"/>
            <a:r>
              <a:rPr lang="en-US" sz="5400" dirty="0" smtClean="0"/>
              <a:t>Edu. Commission (Hunter, Sadler..)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1857 &amp; after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403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93927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Freedom Struggle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3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Congress: GK session, President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Moderate, Extremist, </a:t>
            </a:r>
            <a:r>
              <a:rPr lang="en-US" sz="4400" dirty="0" err="1" smtClean="0"/>
              <a:t>Surat</a:t>
            </a:r>
            <a:r>
              <a:rPr lang="en-US" sz="4400" dirty="0" smtClean="0"/>
              <a:t> split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Home Rule, </a:t>
            </a:r>
            <a:r>
              <a:rPr lang="en-US" sz="4400" dirty="0" err="1" smtClean="0"/>
              <a:t>Beasant</a:t>
            </a:r>
            <a:r>
              <a:rPr lang="en-US" sz="4400" dirty="0" smtClean="0"/>
              <a:t> vs </a:t>
            </a:r>
            <a:r>
              <a:rPr lang="en-US" sz="4400" dirty="0" err="1" smtClean="0"/>
              <a:t>Tilak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Swaraj</a:t>
            </a:r>
            <a:r>
              <a:rPr lang="en-US" sz="4400" dirty="0" smtClean="0"/>
              <a:t> Party, Nehru report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Provincial Ministries vs Muslim League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Modern: Moderates</a:t>
            </a:r>
          </a:p>
        </p:txBody>
      </p:sp>
    </p:spTree>
    <p:extLst>
      <p:ext uri="{BB962C8B-B14F-4D97-AF65-F5344CB8AC3E}">
        <p14:creationId xmlns:p14="http://schemas.microsoft.com/office/powerpoint/2010/main" val="39408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6600" dirty="0" smtClean="0"/>
              <a:t>Leaders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dirty="0" smtClean="0"/>
              <a:t>org., newspapers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strike="sngStrike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Gadar-100 years (2013)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dirty="0" smtClean="0"/>
              <a:t>Conspiracy cases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dirty="0" smtClean="0"/>
              <a:t>INA trial (</a:t>
            </a:r>
            <a:r>
              <a:rPr lang="en-US" sz="6600" dirty="0" err="1" smtClean="0">
                <a:solidFill>
                  <a:srgbClr val="FFC000"/>
                </a:solidFill>
              </a:rPr>
              <a:t>Netaji</a:t>
            </a:r>
            <a:r>
              <a:rPr lang="en-US" sz="6600" dirty="0" smtClean="0">
                <a:solidFill>
                  <a:srgbClr val="FFC000"/>
                </a:solidFill>
              </a:rPr>
              <a:t> Files</a:t>
            </a:r>
            <a:r>
              <a:rPr lang="en-US" sz="6600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strike="sngStrike" dirty="0" smtClean="0"/>
              <a:t>RIN Mutiny (Mains-2014)</a:t>
            </a:r>
            <a:endParaRPr lang="en-US" sz="6600" strike="sngStrik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Modern: </a:t>
            </a:r>
            <a:r>
              <a:rPr lang="en-US" sz="4400" dirty="0" smtClean="0"/>
              <a:t>Revolution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60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29355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Freedom Struggle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08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 smtClean="0"/>
              <a:t>South Africa </a:t>
            </a:r>
            <a:r>
              <a:rPr 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(Mrunal /history)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 err="1" smtClean="0"/>
              <a:t>Champaran</a:t>
            </a:r>
            <a:r>
              <a:rPr lang="en-US" sz="5400" dirty="0"/>
              <a:t>, </a:t>
            </a:r>
            <a:r>
              <a:rPr lang="en-US" sz="5400" dirty="0" err="1"/>
              <a:t>A’bad</a:t>
            </a:r>
            <a:r>
              <a:rPr lang="en-US" sz="5400" dirty="0"/>
              <a:t>, </a:t>
            </a:r>
            <a:r>
              <a:rPr lang="en-US" sz="5400" dirty="0" err="1"/>
              <a:t>Kheda</a:t>
            </a:r>
            <a:r>
              <a:rPr lang="en-US" sz="5400" dirty="0"/>
              <a:t>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/>
              <a:t>NCM, </a:t>
            </a:r>
            <a:r>
              <a:rPr lang="en-US" sz="5400" dirty="0" err="1"/>
              <a:t>Khilafat</a:t>
            </a:r>
            <a:r>
              <a:rPr lang="en-US" sz="5400" dirty="0"/>
              <a:t>, CDM, </a:t>
            </a:r>
            <a:r>
              <a:rPr lang="en-US" sz="5400" dirty="0" smtClean="0"/>
              <a:t>QIM, Partition</a:t>
            </a:r>
            <a:endParaRPr lang="en-US" sz="5400" dirty="0"/>
          </a:p>
          <a:p>
            <a:pPr marL="742950" indent="-742950">
              <a:buFont typeface="+mj-lt"/>
              <a:buAutoNum type="arabicPeriod"/>
            </a:pPr>
            <a:r>
              <a:rPr lang="en-US" sz="5400" dirty="0"/>
              <a:t>Gandhi-Irwin, Gandhi-</a:t>
            </a:r>
            <a:r>
              <a:rPr lang="en-US" sz="5400" dirty="0" err="1"/>
              <a:t>Amebedkar</a:t>
            </a:r>
            <a:r>
              <a:rPr lang="en-US" sz="5400" dirty="0"/>
              <a:t>, </a:t>
            </a:r>
            <a:r>
              <a:rPr lang="en-US" sz="5400" dirty="0" smtClean="0"/>
              <a:t>Gandhi-Bose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strike="sngStrike" dirty="0" smtClean="0"/>
              <a:t>Other freedom fighters (mains)</a:t>
            </a:r>
            <a:endParaRPr lang="en-US" sz="5400" strike="sngStrik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Gandhi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817554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Freedom Struggle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52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6600" dirty="0" smtClean="0">
                <a:solidFill>
                  <a:srgbClr val="92D050"/>
                </a:solidFill>
              </a:rPr>
              <a:t>Reforms</a:t>
            </a:r>
            <a:r>
              <a:rPr lang="en-US" sz="6600" dirty="0"/>
              <a:t>: Morley </a:t>
            </a:r>
            <a:r>
              <a:rPr lang="en-US" sz="6600" dirty="0" err="1"/>
              <a:t>Minto</a:t>
            </a:r>
            <a:r>
              <a:rPr lang="en-US" sz="6600" dirty="0"/>
              <a:t>; Montague-Chelmsford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600" dirty="0" smtClean="0"/>
              <a:t>Acts</a:t>
            </a:r>
            <a:r>
              <a:rPr lang="en-US" sz="6600" dirty="0"/>
              <a:t>: 1909, 1919, </a:t>
            </a:r>
            <a:r>
              <a:rPr lang="en-US" sz="6600" dirty="0" smtClean="0"/>
              <a:t>1935 &amp; 1947; </a:t>
            </a:r>
            <a:r>
              <a:rPr lang="en-US" sz="6600" dirty="0" smtClean="0">
                <a:solidFill>
                  <a:srgbClr val="92D050"/>
                </a:solidFill>
              </a:rPr>
              <a:t>(Laxmikanth)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British Response</a:t>
            </a:r>
          </a:p>
        </p:txBody>
      </p:sp>
    </p:spTree>
    <p:extLst>
      <p:ext uri="{BB962C8B-B14F-4D97-AF65-F5344CB8AC3E}">
        <p14:creationId xmlns:p14="http://schemas.microsoft.com/office/powerpoint/2010/main" val="148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3" y="157193"/>
            <a:ext cx="10274889" cy="6635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0104" y="296887"/>
            <a:ext cx="2025950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Tough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462" y="2248236"/>
            <a:ext cx="393959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Agro. Tough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2031999" y="719666"/>
          <a:ext cx="93555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9"/>
          <a:stretch/>
        </p:blipFill>
        <p:spPr>
          <a:xfrm>
            <a:off x="8920244" y="1680852"/>
            <a:ext cx="3175000" cy="42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solidFill>
                  <a:srgbClr val="FF0000"/>
                </a:solidFill>
              </a:rPr>
              <a:t>Anti-Reforms</a:t>
            </a:r>
            <a:r>
              <a:rPr lang="en-US" sz="5400" dirty="0">
                <a:solidFill>
                  <a:srgbClr val="FF0000"/>
                </a:solidFill>
              </a:rPr>
              <a:t>: </a:t>
            </a:r>
            <a:r>
              <a:rPr lang="en-US" sz="5400" dirty="0"/>
              <a:t>Rowlett, </a:t>
            </a:r>
            <a:r>
              <a:rPr lang="en-US" sz="5400" dirty="0" err="1"/>
              <a:t>Jalliyanwala</a:t>
            </a:r>
            <a:r>
              <a:rPr lang="en-US" sz="5400" dirty="0"/>
              <a:t>, Simon, RTC, Communal award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 smtClean="0">
                <a:solidFill>
                  <a:srgbClr val="FF0000"/>
                </a:solidFill>
              </a:rPr>
              <a:t>Partition</a:t>
            </a:r>
            <a:r>
              <a:rPr lang="en-US" sz="5400" dirty="0" smtClean="0"/>
              <a:t>: </a:t>
            </a:r>
            <a:r>
              <a:rPr lang="en-US" sz="5400" dirty="0" err="1"/>
              <a:t>Linlithgow</a:t>
            </a:r>
            <a:r>
              <a:rPr lang="en-US" sz="5400" dirty="0"/>
              <a:t> offer, Wavell plan, Cabinet Mission , Cripps </a:t>
            </a:r>
            <a:r>
              <a:rPr lang="en-US" sz="5400" dirty="0" smtClean="0"/>
              <a:t>Mission, </a:t>
            </a:r>
            <a:r>
              <a:rPr lang="en-US" sz="5400" dirty="0" err="1" smtClean="0"/>
              <a:t>Mountbatton</a:t>
            </a:r>
            <a:r>
              <a:rPr lang="en-US" sz="5400" dirty="0" smtClean="0"/>
              <a:t> (</a:t>
            </a:r>
            <a:r>
              <a:rPr lang="en-US" sz="5400" dirty="0" smtClean="0">
                <a:solidFill>
                  <a:srgbClr val="FFC000"/>
                </a:solidFill>
              </a:rPr>
              <a:t>Make revision table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British Response</a:t>
            </a:r>
          </a:p>
        </p:txBody>
      </p:sp>
    </p:spTree>
    <p:extLst>
      <p:ext uri="{BB962C8B-B14F-4D97-AF65-F5344CB8AC3E}">
        <p14:creationId xmlns:p14="http://schemas.microsoft.com/office/powerpoint/2010/main" val="2569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Followup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66"/>
                </a:solidFill>
              </a:rPr>
              <a:t>IF TIME LEFT</a:t>
            </a:r>
            <a:endParaRPr lang="en-US" dirty="0">
              <a:solidFill>
                <a:srgbClr val="FF00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5" y="454236"/>
            <a:ext cx="3962400" cy="5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21" y="454236"/>
            <a:ext cx="3314700" cy="50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565" y="5534236"/>
            <a:ext cx="39624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MCQ</a:t>
            </a:r>
          </a:p>
          <a:p>
            <a:pPr algn="ctr"/>
            <a:r>
              <a:rPr lang="en-US" sz="3600" dirty="0">
                <a:latin typeface="Arial Black" panose="020B0A04020102020204" pitchFamily="34" charset="0"/>
              </a:rPr>
              <a:t>T</a:t>
            </a:r>
            <a:r>
              <a:rPr lang="en-US" sz="3600" dirty="0" smtClean="0">
                <a:latin typeface="Arial Black" panose="020B0A04020102020204" pitchFamily="34" charset="0"/>
              </a:rPr>
              <a:t>imeline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5421" y="5534235"/>
            <a:ext cx="39624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Refining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Essay Points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Who translated </a:t>
            </a:r>
            <a:r>
              <a:rPr lang="en-US" dirty="0" err="1" smtClean="0"/>
              <a:t>Dinabandhu</a:t>
            </a:r>
            <a:r>
              <a:rPr lang="en-US" dirty="0" smtClean="0"/>
              <a:t> </a:t>
            </a:r>
            <a:r>
              <a:rPr lang="en-US" dirty="0" err="1" smtClean="0"/>
              <a:t>Mitra’s</a:t>
            </a:r>
            <a:r>
              <a:rPr lang="en-US" dirty="0" smtClean="0"/>
              <a:t> play “Neel </a:t>
            </a:r>
            <a:r>
              <a:rPr lang="en-US" dirty="0" err="1" smtClean="0"/>
              <a:t>Darpan</a:t>
            </a:r>
            <a:r>
              <a:rPr lang="en-US" dirty="0" smtClean="0"/>
              <a:t>” into English?</a:t>
            </a:r>
            <a:endParaRPr lang="en-US" dirty="0"/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Reverend James Long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err="1"/>
              <a:t>Dwarkanath</a:t>
            </a:r>
            <a:r>
              <a:rPr lang="en-US" dirty="0"/>
              <a:t> Tagore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Michael Madhusudan Dutta (</a:t>
            </a:r>
            <a:r>
              <a:rPr lang="en-US" dirty="0" smtClean="0">
                <a:solidFill>
                  <a:srgbClr val="92D050"/>
                </a:solidFill>
              </a:rPr>
              <a:t>correct, Pearson</a:t>
            </a:r>
            <a:r>
              <a:rPr lang="en-US" dirty="0" smtClean="0"/>
              <a:t>)</a:t>
            </a:r>
            <a:endParaRPr lang="en-US" dirty="0"/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Rabindranath </a:t>
            </a:r>
            <a:r>
              <a:rPr lang="en-US" dirty="0" smtClean="0"/>
              <a:t>Tagore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CAPF-2014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In March 2014 mortal remains 1857 mutineers were exhumed from a well at ____. These remains are of ____ soldiers.</a:t>
            </a:r>
          </a:p>
          <a:p>
            <a:pPr marL="0" indent="0">
              <a:buNone/>
            </a:pPr>
            <a:r>
              <a:rPr lang="en-US" dirty="0" smtClean="0"/>
              <a:t>Choices: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err="1" smtClean="0"/>
              <a:t>Jallianwala</a:t>
            </a:r>
            <a:r>
              <a:rPr lang="en-US" dirty="0" smtClean="0"/>
              <a:t> </a:t>
            </a:r>
            <a:r>
              <a:rPr lang="en-US" dirty="0" err="1" smtClean="0"/>
              <a:t>Bagh</a:t>
            </a:r>
            <a:r>
              <a:rPr lang="en-US" dirty="0" smtClean="0"/>
              <a:t>, 36 Regiment of Sikh Infantry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smtClean="0"/>
              <a:t>Lahore, 75 Regular Native Infantry Regiment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err="1" smtClean="0">
                <a:solidFill>
                  <a:srgbClr val="92D050"/>
                </a:solidFill>
              </a:rPr>
              <a:t>Ajnala</a:t>
            </a:r>
            <a:r>
              <a:rPr lang="en-US" dirty="0" smtClean="0">
                <a:solidFill>
                  <a:srgbClr val="92D050"/>
                </a:solidFill>
              </a:rPr>
              <a:t>, 26 Regiment of Bengal Native Infantry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err="1" smtClean="0"/>
              <a:t>Satti</a:t>
            </a:r>
            <a:r>
              <a:rPr lang="en-US" dirty="0" smtClean="0"/>
              <a:t> </a:t>
            </a:r>
            <a:r>
              <a:rPr lang="en-US" dirty="0" err="1" smtClean="0"/>
              <a:t>Chaura</a:t>
            </a:r>
            <a:r>
              <a:rPr lang="en-US" dirty="0" smtClean="0"/>
              <a:t> Ghat, 19 Regiment of Bengal Native Infantry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CAPF 2014 (3</a:t>
            </a:r>
            <a:r>
              <a:rPr lang="en-US" baseline="30000" dirty="0" smtClean="0"/>
              <a:t>rd</a:t>
            </a:r>
            <a:r>
              <a:rPr lang="en-US" dirty="0" smtClean="0"/>
              <a:t> March Hindu)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34716"/>
              </p:ext>
            </p:extLst>
          </p:nvPr>
        </p:nvGraphicFramePr>
        <p:xfrm>
          <a:off x="475488" y="1042416"/>
          <a:ext cx="8247888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History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0" y="5892"/>
            <a:ext cx="238125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0" y="3048000"/>
            <a:ext cx="2381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Tamilnadu Class 11 </a:t>
            </a:r>
            <a:r>
              <a:rPr lang="en-US" dirty="0" smtClean="0"/>
              <a:t>and 12 (/download)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62" y="1076562"/>
            <a:ext cx="4701947" cy="3314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2" y="2275804"/>
            <a:ext cx="3950208" cy="144655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1" algn="ctr"/>
            <a:r>
              <a:rPr lang="en-US" sz="4400" dirty="0" smtClean="0">
                <a:latin typeface="Franklin Gothic Demi Cond" panose="020B0706030402020204" pitchFamily="34" charset="0"/>
              </a:rPr>
              <a:t>Ancient</a:t>
            </a:r>
          </a:p>
          <a:p>
            <a:pPr lvl="1" algn="ctr"/>
            <a:r>
              <a:rPr lang="en-US" sz="4400" dirty="0" smtClean="0">
                <a:latin typeface="Franklin Gothic Demi Cond" panose="020B0706030402020204" pitchFamily="34" charset="0"/>
              </a:rPr>
              <a:t>Medieval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9735" y="4391549"/>
            <a:ext cx="4709160" cy="1446550"/>
          </a:xfrm>
          <a:prstGeom prst="flowChartProcess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1" algn="ctr"/>
            <a:r>
              <a:rPr lang="en-US" sz="4400" dirty="0" smtClean="0">
                <a:latin typeface="Franklin Gothic Demi Cond" panose="020B0706030402020204" pitchFamily="34" charset="0"/>
              </a:rPr>
              <a:t>Freedom struggle</a:t>
            </a:r>
          </a:p>
          <a:p>
            <a:pPr lvl="1" algn="ctr"/>
            <a:r>
              <a:rPr lang="en-US" sz="4400" dirty="0" smtClean="0">
                <a:latin typeface="Franklin Gothic Demi Cond" panose="020B0706030402020204" pitchFamily="34" charset="0"/>
              </a:rPr>
              <a:t>World History</a:t>
            </a:r>
          </a:p>
        </p:txBody>
      </p:sp>
    </p:spTree>
    <p:extLst>
      <p:ext uri="{BB962C8B-B14F-4D97-AF65-F5344CB8AC3E}">
        <p14:creationId xmlns:p14="http://schemas.microsoft.com/office/powerpoint/2010/main" val="30662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 smtClean="0"/>
              <a:t>Tamilnadu Class 11 | old NCERT </a:t>
            </a:r>
            <a:endParaRPr lang="en-US" sz="4800" dirty="0"/>
          </a:p>
          <a:p>
            <a:r>
              <a:rPr lang="en-US" sz="4800" dirty="0" smtClean="0"/>
              <a:t>New NCERT</a:t>
            </a:r>
          </a:p>
          <a:p>
            <a:r>
              <a:rPr lang="en-US" sz="4800" dirty="0">
                <a:latin typeface="Franklin Gothic Demi Cond" panose="020B0706030402020204" pitchFamily="34" charset="0"/>
              </a:rPr>
              <a:t>Lucent GK (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Ready revision tables</a:t>
            </a:r>
            <a:r>
              <a:rPr lang="en-US" sz="4800" dirty="0">
                <a:latin typeface="Franklin Gothic Demi Cond" panose="020B0706030402020204" pitchFamily="34" charset="0"/>
              </a:rPr>
              <a:t>)</a:t>
            </a:r>
          </a:p>
          <a:p>
            <a:r>
              <a:rPr lang="en-US" sz="4800" dirty="0">
                <a:latin typeface="Franklin Gothic Demi Cond" panose="020B0706030402020204" pitchFamily="34" charset="0"/>
              </a:rPr>
              <a:t>General Studies Manual (</a:t>
            </a:r>
            <a:r>
              <a:rPr lang="en-US" sz="4800" dirty="0" smtClean="0">
                <a:latin typeface="Franklin Gothic Demi Cond" panose="020B0706030402020204" pitchFamily="34" charset="0"/>
              </a:rPr>
              <a:t>MCQ</a:t>
            </a:r>
            <a:r>
              <a:rPr lang="en-US" sz="4800" dirty="0" smtClean="0"/>
              <a:t>)</a:t>
            </a:r>
          </a:p>
          <a:p>
            <a:r>
              <a:rPr lang="en-US" sz="4800" dirty="0" smtClean="0"/>
              <a:t>NIOS Culture (Download)</a:t>
            </a:r>
          </a:p>
          <a:p>
            <a:r>
              <a:rPr lang="en-US" sz="4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CCRTindia.gov.in</a:t>
            </a:r>
          </a:p>
          <a:p>
            <a:r>
              <a:rPr lang="en-US" sz="4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India Yearbook: Ch2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Ancient +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Harappa</a:t>
            </a:r>
          </a:p>
          <a:p>
            <a:pPr lvl="1"/>
            <a:r>
              <a:rPr lang="en-US" sz="4800" dirty="0" smtClean="0"/>
              <a:t>Features</a:t>
            </a:r>
          </a:p>
          <a:p>
            <a:pPr lvl="1"/>
            <a:r>
              <a:rPr lang="en-US" sz="4800" dirty="0" smtClean="0"/>
              <a:t>What found where?</a:t>
            </a:r>
          </a:p>
          <a:p>
            <a:pPr lvl="1"/>
            <a:r>
              <a:rPr lang="en-US" sz="4800" dirty="0" smtClean="0"/>
              <a:t>Causes of decline</a:t>
            </a:r>
          </a:p>
          <a:p>
            <a:r>
              <a:rPr lang="en-US" sz="4800" dirty="0" smtClean="0"/>
              <a:t>Vedic age basic (Sabha, </a:t>
            </a:r>
            <a:r>
              <a:rPr lang="en-US" sz="4800" dirty="0" err="1" smtClean="0"/>
              <a:t>Samiti</a:t>
            </a:r>
            <a:r>
              <a:rPr lang="en-US" sz="4800" dirty="0" smtClean="0"/>
              <a:t>, </a:t>
            </a:r>
            <a:r>
              <a:rPr lang="en-US" sz="4800" dirty="0" err="1" smtClean="0"/>
              <a:t>litt</a:t>
            </a:r>
            <a:r>
              <a:rPr lang="en-US" sz="4800" dirty="0" smtClean="0"/>
              <a:t>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Ancient: What to prepare?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3202" y="324444"/>
            <a:ext cx="8498331" cy="588909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6000" dirty="0" smtClean="0"/>
              <a:t>Pillar doctrine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 smtClean="0"/>
              <a:t>Sect, kings, travelers</a:t>
            </a:r>
            <a:endParaRPr lang="en-US" sz="6000" dirty="0"/>
          </a:p>
          <a:p>
            <a:pPr marL="742950" indent="-742950">
              <a:buFont typeface="+mj-lt"/>
              <a:buAutoNum type="arabicPeriod"/>
            </a:pPr>
            <a:r>
              <a:rPr lang="en-US" sz="6000" dirty="0" smtClean="0"/>
              <a:t>Council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 smtClean="0"/>
              <a:t>Places, monuments.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Buddism</a:t>
            </a:r>
            <a:r>
              <a:rPr lang="en-US" dirty="0"/>
              <a:t> </a:t>
            </a:r>
            <a:r>
              <a:rPr lang="en-US" dirty="0" smtClean="0"/>
              <a:t>Jainism </a:t>
            </a:r>
            <a:br>
              <a:rPr lang="en-US" dirty="0" smtClean="0"/>
            </a:br>
            <a:r>
              <a:rPr lang="en-US" dirty="0" smtClean="0"/>
              <a:t>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Economy</a:t>
            </a:r>
            <a:endParaRPr lang="en-US" dirty="0">
              <a:solidFill>
                <a:srgbClr val="FFFF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History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Geography and Agriculture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Environment </a:t>
            </a:r>
            <a:r>
              <a:rPr lang="en-US" dirty="0" smtClean="0"/>
              <a:t>&amp; Biodiversity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Science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International Relation (CDS, CAPF)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PIN, Awards, Sports (Hardly in UPSC)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7/8 Pillars @MCQ </a:t>
            </a:r>
            <a:br>
              <a:rPr lang="en-US" sz="4400" dirty="0" smtClean="0"/>
            </a:br>
            <a:r>
              <a:rPr lang="en-US" sz="4400" dirty="0" smtClean="0"/>
              <a:t>stage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875229" y="400582"/>
            <a:ext cx="393959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Finish’em</a:t>
            </a:r>
            <a:r>
              <a:rPr lang="en-US" sz="3600" dirty="0" smtClean="0">
                <a:latin typeface="Arial Black" panose="020B0A04020102020204" pitchFamily="34" charset="0"/>
              </a:rPr>
              <a:t> 1st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</a:t>
            </a:r>
            <a:r>
              <a:rPr lang="en-US" dirty="0" err="1"/>
              <a:t>Mauryan</a:t>
            </a:r>
            <a:r>
              <a:rPr lang="en-US" dirty="0"/>
              <a:t> </a:t>
            </a:r>
            <a:r>
              <a:rPr lang="en-US" dirty="0" smtClean="0"/>
              <a:t>Kings (victories, policies, arch.)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 smtClean="0"/>
              <a:t>Chandragupta </a:t>
            </a:r>
            <a:r>
              <a:rPr lang="en-US" dirty="0" err="1" smtClean="0"/>
              <a:t>Maurya</a:t>
            </a:r>
            <a:endParaRPr lang="en-US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dirty="0" err="1" smtClean="0"/>
              <a:t>Bindusara</a:t>
            </a:r>
            <a:endParaRPr lang="en-US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dirty="0" smtClean="0"/>
              <a:t>Asoka (pillar, messages) </a:t>
            </a:r>
          </a:p>
          <a:p>
            <a:pPr marL="457200" lvl="1" indent="0">
              <a:buNone/>
            </a:pPr>
            <a:r>
              <a:rPr lang="en-US" dirty="0" smtClean="0"/>
              <a:t>+ Greek Envoys, Foreign Travelers</a:t>
            </a:r>
          </a:p>
          <a:p>
            <a:pPr marL="457200" lvl="1" indent="0">
              <a:buNone/>
            </a:pPr>
            <a:r>
              <a:rPr lang="en-US" dirty="0" smtClean="0"/>
              <a:t>+ caves, art form, authors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IGNORE</a:t>
            </a:r>
            <a:r>
              <a:rPr lang="en-US" dirty="0" smtClean="0"/>
              <a:t>: </a:t>
            </a:r>
            <a:r>
              <a:rPr lang="en-US" dirty="0" err="1" smtClean="0"/>
              <a:t>Bimbisara</a:t>
            </a:r>
            <a:r>
              <a:rPr lang="en-US" dirty="0" smtClean="0"/>
              <a:t>- </a:t>
            </a:r>
            <a:r>
              <a:rPr lang="en-US" dirty="0" err="1"/>
              <a:t>Ajatshatru</a:t>
            </a:r>
            <a:r>
              <a:rPr lang="en-US" dirty="0"/>
              <a:t>, </a:t>
            </a:r>
            <a:r>
              <a:rPr lang="en-US" dirty="0" err="1"/>
              <a:t>Udayin</a:t>
            </a:r>
            <a:r>
              <a:rPr lang="en-US" dirty="0"/>
              <a:t>, </a:t>
            </a:r>
            <a:r>
              <a:rPr lang="en-US" dirty="0" err="1" smtClean="0"/>
              <a:t>Shisunag</a:t>
            </a:r>
            <a:r>
              <a:rPr lang="en-US" dirty="0" smtClean="0"/>
              <a:t> &amp; Nanda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Harappa</a:t>
            </a:r>
            <a:br>
              <a:rPr lang="en-US" strike="sngStrike" dirty="0" smtClean="0"/>
            </a:br>
            <a:r>
              <a:rPr lang="en-US" strike="sngStrike" dirty="0" smtClean="0"/>
              <a:t>Vedic Age</a:t>
            </a:r>
            <a:br>
              <a:rPr lang="en-US" strike="sngStrike" dirty="0" smtClean="0"/>
            </a:br>
            <a:r>
              <a:rPr lang="en-US" strike="sngStrike" dirty="0" smtClean="0"/>
              <a:t>Jain-Buddhism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6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0150" lvl="1" indent="-742950">
              <a:buFont typeface="+mj-lt"/>
              <a:buAutoNum type="arabicPeriod"/>
            </a:pPr>
            <a:r>
              <a:rPr lang="en-US" sz="6600" dirty="0" err="1" smtClean="0"/>
              <a:t>Pushyamitra</a:t>
            </a:r>
            <a:endParaRPr lang="en-US" sz="66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6600" dirty="0" err="1" smtClean="0"/>
              <a:t>RudraDaman</a:t>
            </a:r>
            <a:endParaRPr lang="en-US" sz="66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6600" dirty="0" err="1" smtClean="0"/>
              <a:t>Kanishka</a:t>
            </a:r>
            <a:r>
              <a:rPr lang="en-US" sz="6600" dirty="0" smtClean="0"/>
              <a:t> (</a:t>
            </a:r>
            <a:r>
              <a:rPr lang="en-US" sz="6600" dirty="0" smtClean="0">
                <a:solidFill>
                  <a:srgbClr val="FFC000"/>
                </a:solidFill>
              </a:rPr>
              <a:t>Buddhism</a:t>
            </a:r>
            <a:r>
              <a:rPr lang="en-US" sz="6600" dirty="0" smtClean="0"/>
              <a:t>)</a:t>
            </a:r>
            <a:endParaRPr lang="en-US" sz="6600" dirty="0"/>
          </a:p>
          <a:p>
            <a:pPr lvl="1"/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Only 3 After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Maurya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800" dirty="0" err="1" smtClean="0"/>
              <a:t>Samudragupta</a:t>
            </a:r>
            <a:r>
              <a:rPr lang="en-US" sz="4800" dirty="0" smtClean="0"/>
              <a:t> &amp; </a:t>
            </a:r>
            <a:r>
              <a:rPr lang="en-US" sz="4800" dirty="0" err="1" smtClean="0"/>
              <a:t>Vikramaditya</a:t>
            </a:r>
            <a:endParaRPr lang="en-US" sz="48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Harshavardhan</a:t>
            </a: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&amp; </a:t>
            </a:r>
            <a:r>
              <a:rPr lang="en-US" sz="48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Huien</a:t>
            </a:r>
            <a:r>
              <a:rPr lang="en-US" sz="4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Tsang (TN)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Pala-</a:t>
            </a:r>
            <a:r>
              <a:rPr lang="en-US" sz="4800" dirty="0" err="1" smtClean="0"/>
              <a:t>Pallav</a:t>
            </a:r>
            <a:r>
              <a:rPr lang="en-US" sz="4800" dirty="0" smtClean="0"/>
              <a:t>-</a:t>
            </a:r>
            <a:r>
              <a:rPr lang="en-US" sz="4800" dirty="0" err="1" smtClean="0"/>
              <a:t>Pratihar-Rahstrakuta</a:t>
            </a:r>
            <a:r>
              <a:rPr lang="en-US" sz="4800" dirty="0" smtClean="0"/>
              <a:t> (</a:t>
            </a:r>
            <a:r>
              <a:rPr lang="en-US" sz="4800" dirty="0" smtClean="0">
                <a:solidFill>
                  <a:srgbClr val="FFC000"/>
                </a:solidFill>
              </a:rPr>
              <a:t>Culture-Architecture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Gupta Age &amp; </a:t>
            </a:r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(culture) </a:t>
            </a:r>
            <a:r>
              <a:rPr lang="en-US" sz="4800" dirty="0" err="1" smtClean="0"/>
              <a:t>Sangam</a:t>
            </a:r>
            <a:r>
              <a:rPr lang="en-US" sz="4800" dirty="0" smtClean="0"/>
              <a:t> literature- </a:t>
            </a:r>
            <a:r>
              <a:rPr lang="en-US" sz="4800" dirty="0" err="1" smtClean="0"/>
              <a:t>Manimekalai</a:t>
            </a:r>
            <a:r>
              <a:rPr lang="en-US" sz="4800" dirty="0" smtClean="0"/>
              <a:t>, </a:t>
            </a:r>
            <a:r>
              <a:rPr lang="en-US" sz="4800" dirty="0" err="1" smtClean="0"/>
              <a:t>Tolkapiyam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800" dirty="0" err="1" smtClean="0"/>
              <a:t>Chera</a:t>
            </a:r>
            <a:r>
              <a:rPr lang="en-US" sz="4800" dirty="0" smtClean="0"/>
              <a:t>-</a:t>
            </a:r>
            <a:r>
              <a:rPr lang="en-US" sz="4800" dirty="0" err="1" smtClean="0"/>
              <a:t>Chola</a:t>
            </a:r>
            <a:r>
              <a:rPr lang="en-US" sz="4800" dirty="0" smtClean="0"/>
              <a:t>-Pandya: emblem, temples [Rajendra </a:t>
            </a:r>
            <a:r>
              <a:rPr lang="en-US" sz="4800" dirty="0" err="1" smtClean="0"/>
              <a:t>Chola</a:t>
            </a:r>
            <a:r>
              <a:rPr lang="en-US" sz="4800" dirty="0" smtClean="0"/>
              <a:t>: 1000 years]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Hoysala</a:t>
            </a:r>
            <a:r>
              <a:rPr lang="en-US" sz="4400" dirty="0" smtClean="0"/>
              <a:t> Architecture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</a:rPr>
              <a:t>Mrunal.org/history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South India </a:t>
            </a:r>
            <a:r>
              <a:rPr lang="en-US" sz="4000" dirty="0" smtClean="0"/>
              <a:t>: </a:t>
            </a:r>
            <a:r>
              <a:rPr lang="en-US" dirty="0" smtClean="0"/>
              <a:t>Ancient-medieval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History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21368" y="3228617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3352" y="4801385"/>
            <a:ext cx="2511552" cy="921365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Mains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1368" y="1178452"/>
            <a:ext cx="1734312" cy="745867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2</a:t>
            </a:r>
            <a:r>
              <a:rPr lang="en-US" sz="2800" baseline="30000" dirty="0" smtClean="0">
                <a:latin typeface="Arial Black" panose="020B0A04020102020204" pitchFamily="34" charset="0"/>
              </a:rPr>
              <a:t>nd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3352" y="2159660"/>
            <a:ext cx="1862328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culture</a:t>
            </a:r>
            <a:endParaRPr lang="en-US" sz="36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 CSAT 2013-GS-History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373063"/>
            <a:ext cx="11329988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6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CSAT-2014 General Studies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36" y="1281260"/>
            <a:ext cx="10808552" cy="44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Religion &amp; Architecture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 smtClean="0"/>
              <a:t>Sufi, bhakti, Sikh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 err="1" smtClean="0"/>
              <a:t>N.India</a:t>
            </a:r>
            <a:r>
              <a:rPr lang="en-US" dirty="0" smtClean="0"/>
              <a:t>: Kings (Administrative), Poets, Mosques, Tombs, Architecture [</a:t>
            </a:r>
            <a:r>
              <a:rPr lang="en-US" dirty="0" smtClean="0">
                <a:solidFill>
                  <a:srgbClr val="FFC000"/>
                </a:solidFill>
              </a:rPr>
              <a:t>ASI restore</a:t>
            </a:r>
            <a:r>
              <a:rPr lang="en-US" dirty="0" smtClean="0"/>
              <a:t>]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 smtClean="0"/>
              <a:t>S. India: </a:t>
            </a:r>
            <a:r>
              <a:rPr lang="en-US" dirty="0" err="1" smtClean="0"/>
              <a:t>Vijayangar</a:t>
            </a:r>
            <a:r>
              <a:rPr lang="en-US" dirty="0" smtClean="0"/>
              <a:t>, Temples, </a:t>
            </a:r>
            <a:r>
              <a:rPr lang="en-US" dirty="0" smtClean="0">
                <a:solidFill>
                  <a:srgbClr val="FFC000"/>
                </a:solidFill>
              </a:rPr>
              <a:t>Europeans=&gt; Modern India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Medieval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Dadu</a:t>
            </a:r>
            <a:r>
              <a:rPr lang="en-US" dirty="0" smtClean="0"/>
              <a:t> </a:t>
            </a:r>
            <a:r>
              <a:rPr lang="en-US" dirty="0"/>
              <a:t>Dayal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Guru </a:t>
            </a:r>
            <a:r>
              <a:rPr lang="en-US" dirty="0"/>
              <a:t>Nanak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Tyagaraja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Who among the above was/were preaching when the Lodi dynasty </a:t>
            </a:r>
            <a:r>
              <a:rPr lang="en-US" dirty="0" smtClean="0"/>
              <a:t>fell &amp; Babur </a:t>
            </a:r>
            <a:r>
              <a:rPr lang="en-US" dirty="0"/>
              <a:t>took over?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1 &amp; 3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rgbClr val="92D050"/>
                </a:solidFill>
              </a:rPr>
              <a:t>2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2 &amp; 3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1 &amp; 2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CSAT-2013: following Bhakti Saints</a:t>
            </a:r>
          </a:p>
        </p:txBody>
      </p:sp>
    </p:spTree>
    <p:extLst>
      <p:ext uri="{BB962C8B-B14F-4D97-AF65-F5344CB8AC3E}">
        <p14:creationId xmlns:p14="http://schemas.microsoft.com/office/powerpoint/2010/main" val="4758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medieval India, the designations ‘</a:t>
            </a:r>
            <a:r>
              <a:rPr lang="en-US" dirty="0" err="1">
                <a:solidFill>
                  <a:srgbClr val="FFC000"/>
                </a:solidFill>
              </a:rPr>
              <a:t>Mahattara</a:t>
            </a:r>
            <a:r>
              <a:rPr lang="en-US" dirty="0"/>
              <a:t>’ and ‘</a:t>
            </a:r>
            <a:r>
              <a:rPr lang="en-US" dirty="0" err="1">
                <a:solidFill>
                  <a:srgbClr val="FFC000"/>
                </a:solidFill>
              </a:rPr>
              <a:t>Pattakila</a:t>
            </a:r>
            <a:r>
              <a:rPr lang="en-US" dirty="0"/>
              <a:t>’ were used for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military officers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rgbClr val="00B0F0"/>
                </a:solidFill>
              </a:rPr>
              <a:t>village headmen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specialists in Vedic rituals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chiefs of craft guilds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6083808" cy="5156929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National- </a:t>
            </a:r>
            <a:r>
              <a:rPr lang="en-US" sz="5400" dirty="0" smtClean="0">
                <a:solidFill>
                  <a:srgbClr val="FFFF00"/>
                </a:solidFill>
              </a:rPr>
              <a:t>polity, Development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>
                <a:solidFill>
                  <a:srgbClr val="FFFF00"/>
                </a:solidFill>
              </a:rPr>
              <a:t>Economy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Science-Tech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International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strike="sngStrike" dirty="0"/>
              <a:t>South India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strike="sngStrike" dirty="0" smtClean="0"/>
              <a:t>Sports, PIN</a:t>
            </a:r>
            <a:endParaRPr lang="en-US" sz="5400" dirty="0"/>
          </a:p>
        </p:txBody>
      </p:sp>
      <p:pic>
        <p:nvPicPr>
          <p:cNvPr id="1026" name="Picture 2" descr="http://upload.wikimedia.org/wikipedia/en/3/31/NewsPaperTheHindu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4384" y="231007"/>
            <a:ext cx="4279392" cy="623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3848"/>
            <a:ext cx="6083808" cy="701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Affairs Hindu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NIOS (Mrunal.org/download)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CCRtIndia.gov.in </a:t>
            </a:r>
            <a:r>
              <a:rPr lang="en-US" sz="4800" dirty="0" smtClean="0">
                <a:solidFill>
                  <a:srgbClr val="FFC000"/>
                </a:solidFill>
              </a:rPr>
              <a:t>[Mrunal/</a:t>
            </a:r>
            <a:r>
              <a:rPr lang="en-US" sz="4800" dirty="0" err="1" smtClean="0">
                <a:solidFill>
                  <a:srgbClr val="FFC000"/>
                </a:solidFill>
              </a:rPr>
              <a:t>Answerkeys</a:t>
            </a:r>
            <a:r>
              <a:rPr lang="en-US" sz="4800" dirty="0">
                <a:solidFill>
                  <a:srgbClr val="FFC000"/>
                </a:solidFill>
              </a:rPr>
              <a:t>]</a:t>
            </a:r>
            <a:endParaRPr lang="en-US" sz="4800" dirty="0" smtClean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800" dirty="0" err="1" smtClean="0"/>
              <a:t>TheHindu</a:t>
            </a:r>
            <a:r>
              <a:rPr lang="en-US" sz="4800" dirty="0" smtClean="0"/>
              <a:t> (ASI restoration, excavation)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strike="sngStrike" dirty="0" smtClean="0"/>
              <a:t>Spectrum: Culture</a:t>
            </a:r>
          </a:p>
          <a:p>
            <a:pPr marL="742950" indent="-742950">
              <a:buFont typeface="+mj-lt"/>
              <a:buAutoNum type="arabicPeriod"/>
            </a:pPr>
            <a:endParaRPr lang="en-US" sz="4800" dirty="0" smtClean="0">
              <a:solidFill>
                <a:srgbClr val="00B0F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History: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lumbia.edu/itc/mealac/pritchett/00routesdata/0001_0099/karle/caveplan/chaityapl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3" y="445642"/>
            <a:ext cx="8585619" cy="512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85949" y="445642"/>
            <a:ext cx="7630733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Only 2 caves have such lion pillars in front: Karle &amp; Kanheri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5104" y="4614588"/>
            <a:ext cx="3245650" cy="95410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Largest Chaitya-griha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 in India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1032" y="4614587"/>
            <a:ext cx="3245650" cy="95410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Stupa: Cylindrical Drum shaped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303506" y="907307"/>
            <a:ext cx="1157592" cy="970131"/>
          </a:xfrm>
          <a:prstGeom prst="straightConnector1">
            <a:avLst/>
          </a:prstGeom>
          <a:ln w="165100" cap="sq" cmpd="dbl">
            <a:solidFill>
              <a:srgbClr val="FFC000"/>
            </a:solidFill>
            <a:round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7593857" y="3579779"/>
            <a:ext cx="412007" cy="1034808"/>
          </a:xfrm>
          <a:prstGeom prst="straightConnector1">
            <a:avLst/>
          </a:prstGeom>
          <a:ln w="165100" cap="sq" cmpd="dbl">
            <a:solidFill>
              <a:srgbClr val="FFC000"/>
            </a:solidFill>
            <a:round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7189" y="5568694"/>
            <a:ext cx="7291334" cy="646331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Always google for image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History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21368" y="3228617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3352" y="4801385"/>
            <a:ext cx="2511552" cy="921365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Mains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1368" y="1090704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2</a:t>
            </a:r>
            <a:r>
              <a:rPr lang="en-US" sz="3600" baseline="30000" dirty="0" smtClean="0">
                <a:latin typeface="Arial Black" panose="020B0A04020102020204" pitchFamily="34" charset="0"/>
              </a:rPr>
              <a:t>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3352" y="2159660"/>
            <a:ext cx="1862328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culture</a:t>
            </a:r>
            <a:endParaRPr lang="en-US" sz="36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History : Mains GS1 (Post independence + world)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51" y="1855243"/>
            <a:ext cx="2183349" cy="355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72" y="1855243"/>
            <a:ext cx="2618244" cy="355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79" y="1855243"/>
            <a:ext cx="2307605" cy="3550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1779" y="5505884"/>
            <a:ext cx="489204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Mrunal.org/history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" y="1070580"/>
            <a:ext cx="2420112" cy="646331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Franklin Gothic Demi Cond" panose="020B0706030402020204" pitchFamily="34" charset="0"/>
              </a:rPr>
              <a:t>Bipan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7338" y="1139413"/>
            <a:ext cx="2420112" cy="70788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Franklin Gothic Demi Cond" panose="020B0706030402020204" pitchFamily="34" charset="0"/>
              </a:rPr>
              <a:t>Jain</a:t>
            </a:r>
            <a:endParaRPr lang="en-US" sz="4000" dirty="0">
              <a:latin typeface="Franklin Gothic Demi Cond" panose="020B07060304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5525" y="1108432"/>
            <a:ext cx="2420112" cy="58477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Demi Cond" panose="020B0706030402020204" pitchFamily="34" charset="0"/>
              </a:rPr>
              <a:t>Norman Lowe</a:t>
            </a:r>
            <a:endParaRPr lang="en-US" sz="3200" dirty="0">
              <a:latin typeface="Franklin Gothic Demi Cond" panose="020B07060304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67799" y="1108432"/>
            <a:ext cx="2420112" cy="58477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Demi Cond" panose="020B0706030402020204" pitchFamily="34" charset="0"/>
              </a:rPr>
              <a:t>Arjun Dev</a:t>
            </a:r>
            <a:endParaRPr lang="en-US" sz="3200" dirty="0">
              <a:latin typeface="Franklin Gothic Demi Cond" panose="020B07060304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" y="1693207"/>
            <a:ext cx="2310384" cy="35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981" y="2053853"/>
            <a:ext cx="1497733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History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328" y="4909524"/>
            <a:ext cx="6196213" cy="646331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Topic wise Mock Tests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Polity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Economy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History</a:t>
            </a:r>
            <a:endParaRPr lang="en-US" strike="sngStrike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Geography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Environment Biodiversity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Science (SSC, CDS, CAPF)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International Relation (CDS, CAPF)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PIN, Awards, Sports (Hardly in UPSC)</a:t>
            </a:r>
            <a:endParaRPr lang="en-US" strike="sngStrik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3 / 6</a:t>
            </a:r>
            <a:br>
              <a:rPr lang="en-US" sz="6000" dirty="0" smtClean="0"/>
            </a:br>
            <a:r>
              <a:rPr lang="en-US" sz="6000" dirty="0" smtClean="0"/>
              <a:t>Pillars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51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324312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Geography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31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2014: 4 / 10 directly from NCERT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18" y="1159497"/>
            <a:ext cx="10084565" cy="41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Physical Geography (NCERT)</a:t>
            </a:r>
            <a:endParaRPr lang="en-US" dirty="0"/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88300437"/>
              </p:ext>
            </p:extLst>
          </p:nvPr>
        </p:nvGraphicFramePr>
        <p:xfrm>
          <a:off x="838200" y="1016000"/>
          <a:ext cx="10388600" cy="4892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0176"/>
                <a:gridCol w="8218424"/>
              </a:tblGrid>
              <a:tr h="531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Universe</a:t>
                      </a: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Science Class 8 Ch.17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Geography Class 6 Ch.1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Geography Class 11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Ch</a:t>
                      </a:r>
                      <a:r>
                        <a:rPr lang="en-US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ranklin Gothic Demi Cond" panose="020B0706030402020204" pitchFamily="34" charset="0"/>
                        </a:rPr>
                        <a:t> 2.</a:t>
                      </a: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54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Earth Basics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6 Ch.2 to 6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Ch.1, </a:t>
                      </a: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3 &amp; 4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Geology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Ch.5 to 7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climate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Ch.8 to 12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Ocean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</a:t>
                      </a: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Ch.13 &amp; 14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531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Disaster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(Indian Geography) Ch.7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Science Class7 ch8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Science Class 8 ch15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Misc.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Class 11 </a:t>
                      </a: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Ch.1 &amp; glossary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354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  <a:latin typeface="Franklin Gothic Demi Cond" panose="020B0706030402020204" pitchFamily="34" charset="0"/>
                        </a:rPr>
                        <a:t>After NCERT is done</a:t>
                      </a:r>
                      <a:endParaRPr lang="en-US" sz="2000" b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Goh </a:t>
                      </a:r>
                      <a:r>
                        <a:rPr lang="en-US" sz="2000" b="0" dirty="0" err="1">
                          <a:effectLst/>
                          <a:latin typeface="Franklin Gothic Demi Cond" panose="020B0706030402020204" pitchFamily="34" charset="0"/>
                        </a:rPr>
                        <a:t>Che</a:t>
                      </a: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 Leong’s Certificate </a:t>
                      </a: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Physical &amp; Human </a:t>
                      </a: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Geography book OR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b="0" dirty="0">
                          <a:effectLst/>
                          <a:latin typeface="Franklin Gothic Demi Cond" panose="020B0706030402020204" pitchFamily="34" charset="0"/>
                        </a:rPr>
                        <a:t>General Studies </a:t>
                      </a: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</a:rPr>
                        <a:t>Manual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b="0" dirty="0" smtClean="0">
                          <a:effectLst/>
                          <a:latin typeface="Franklin Gothic Demi Cond" panose="020B070603040202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Spectrum</a:t>
                      </a:r>
                      <a:endParaRPr lang="en-US" sz="20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World Geography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71802556"/>
              </p:ext>
            </p:extLst>
          </p:nvPr>
        </p:nvGraphicFramePr>
        <p:xfrm>
          <a:off x="746760" y="1597024"/>
          <a:ext cx="10388600" cy="3130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72912"/>
                <a:gridCol w="4615688"/>
              </a:tblGrid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NCERT Class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Chapter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7 to 10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1,3,5,6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12 </a:t>
                      </a:r>
                      <a:r>
                        <a:rPr lang="en-US" sz="4800" dirty="0" smtClean="0">
                          <a:effectLst/>
                          <a:latin typeface="Franklin Gothic Demi Cond" panose="020B0706030402020204" pitchFamily="34" charset="0"/>
                        </a:rPr>
                        <a:t>(Human </a:t>
                      </a: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Geography)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Demi Cond" panose="020B0706030402020204" pitchFamily="34" charset="0"/>
                        </a:rPr>
                        <a:t>1 to 10</a:t>
                      </a:r>
                      <a:endParaRPr lang="en-US" sz="48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Player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15/1/15</a:t>
            </a:r>
          </a:p>
          <a:p>
            <a:r>
              <a:rPr lang="en-US" dirty="0" smtClean="0"/>
              <a:t>Xyz Bank CMD said ____.</a:t>
            </a:r>
          </a:p>
          <a:p>
            <a:r>
              <a:rPr lang="en-US" dirty="0" smtClean="0"/>
              <a:t>Xyz bank reduced home loan rates ___.</a:t>
            </a:r>
          </a:p>
          <a:p>
            <a:r>
              <a:rPr lang="en-US" dirty="0" smtClean="0"/>
              <a:t>Xyz Expert says _____.</a:t>
            </a:r>
          </a:p>
          <a:p>
            <a:r>
              <a:rPr lang="en-US" dirty="0" smtClean="0"/>
              <a:t>GDP boost</a:t>
            </a:r>
          </a:p>
          <a:p>
            <a:r>
              <a:rPr lang="en-US" dirty="0" smtClean="0"/>
              <a:t>…….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Repo 8% =&gt; 7.75% (Jan’15)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Seasoned Player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RBI reduced Repo rate to 25 basis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Mountain range in each </a:t>
            </a:r>
            <a:r>
              <a:rPr lang="en-US" dirty="0" smtClean="0"/>
              <a:t>continent &amp; highest </a:t>
            </a:r>
            <a:r>
              <a:rPr lang="en-US" dirty="0"/>
              <a:t>peak</a:t>
            </a:r>
          </a:p>
          <a:p>
            <a:pPr lvl="0"/>
            <a:r>
              <a:rPr lang="en-US" dirty="0"/>
              <a:t>longest, largest rivers: countries covered by them</a:t>
            </a:r>
          </a:p>
          <a:p>
            <a:pPr lvl="0"/>
            <a:r>
              <a:rPr lang="en-US" dirty="0"/>
              <a:t>fresh water lakes; water falls : countries they belong to (just top 3-5 names)</a:t>
            </a:r>
          </a:p>
          <a:p>
            <a:pPr lvl="0"/>
            <a:r>
              <a:rPr lang="en-US" dirty="0" smtClean="0"/>
              <a:t>cold &amp; hot </a:t>
            </a:r>
            <a:r>
              <a:rPr lang="en-US" dirty="0"/>
              <a:t>deserts of the world: countries covered by them</a:t>
            </a:r>
          </a:p>
          <a:p>
            <a:pPr lvl="0"/>
            <a:r>
              <a:rPr lang="en-US" dirty="0"/>
              <a:t>landlocked countries in </a:t>
            </a:r>
            <a:r>
              <a:rPr lang="en-US" dirty="0" smtClean="0"/>
              <a:t>Europe &amp; Asia</a:t>
            </a:r>
            <a:endParaRPr lang="en-US" dirty="0"/>
          </a:p>
          <a:p>
            <a:pPr lvl="0"/>
            <a:r>
              <a:rPr lang="en-US" dirty="0"/>
              <a:t>Location of famous grassland (Veld, Prairies, Pampas etc.), tribes (Pigmy, </a:t>
            </a:r>
            <a:r>
              <a:rPr lang="en-US" dirty="0" err="1"/>
              <a:t>Masai</a:t>
            </a:r>
            <a:r>
              <a:rPr lang="en-US" dirty="0"/>
              <a:t> etc</a:t>
            </a:r>
            <a:r>
              <a:rPr lang="en-US" dirty="0" smtClean="0"/>
              <a:t>.) &amp; winds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famous borders (e.g. Durand line, 38</a:t>
            </a:r>
            <a:r>
              <a:rPr lang="en-US" baseline="30000" dirty="0"/>
              <a:t>th</a:t>
            </a:r>
            <a:r>
              <a:rPr lang="en-US" dirty="0"/>
              <a:t> parallel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Geography: focus?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Capitals of Middle East, </a:t>
            </a:r>
            <a:r>
              <a:rPr lang="en-US" dirty="0" smtClean="0"/>
              <a:t>European &amp; South </a:t>
            </a:r>
            <a:r>
              <a:rPr lang="en-US" dirty="0"/>
              <a:t>East Asian countries</a:t>
            </a:r>
          </a:p>
          <a:p>
            <a:pPr lvl="0"/>
            <a:r>
              <a:rPr lang="en-US" dirty="0"/>
              <a:t>famous cities-their nick names/specialty; on which river they’re located</a:t>
            </a:r>
          </a:p>
          <a:p>
            <a:pPr lvl="0"/>
            <a:r>
              <a:rPr lang="en-US" dirty="0"/>
              <a:t>famous monuments / heritage sites (Angkor </a:t>
            </a:r>
            <a:r>
              <a:rPr lang="en-US" dirty="0" err="1"/>
              <a:t>Wat</a:t>
            </a:r>
            <a:r>
              <a:rPr lang="en-US" dirty="0"/>
              <a:t>, Machu </a:t>
            </a:r>
            <a:r>
              <a:rPr lang="en-US" dirty="0" err="1"/>
              <a:t>Pichu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famous </a:t>
            </a:r>
            <a:r>
              <a:rPr lang="en-US" dirty="0" smtClean="0"/>
              <a:t>strait &amp; which </a:t>
            </a:r>
            <a:r>
              <a:rPr lang="en-US" dirty="0"/>
              <a:t>sea do they join (</a:t>
            </a:r>
            <a:r>
              <a:rPr lang="en-US" dirty="0" err="1"/>
              <a:t>e.g</a:t>
            </a:r>
            <a:r>
              <a:rPr lang="en-US" dirty="0"/>
              <a:t> Palk, </a:t>
            </a:r>
            <a:r>
              <a:rPr lang="en-US" dirty="0" err="1"/>
              <a:t>Berring</a:t>
            </a:r>
            <a:r>
              <a:rPr lang="en-US" dirty="0"/>
              <a:t>, </a:t>
            </a:r>
            <a:r>
              <a:rPr lang="en-US" dirty="0" err="1"/>
              <a:t>Gibralter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Places in current affairs</a:t>
            </a:r>
            <a:r>
              <a:rPr lang="en-US" dirty="0" smtClean="0"/>
              <a:t>: </a:t>
            </a:r>
            <a:r>
              <a:rPr lang="en-US" dirty="0" err="1" smtClean="0"/>
              <a:t>Ukrain</a:t>
            </a:r>
            <a:r>
              <a:rPr lang="en-US" dirty="0" smtClean="0"/>
              <a:t>, Crimea, </a:t>
            </a:r>
            <a:r>
              <a:rPr lang="en-US" dirty="0"/>
              <a:t>South China sea, </a:t>
            </a:r>
            <a:r>
              <a:rPr lang="en-US" dirty="0" err="1"/>
              <a:t>Gwadar</a:t>
            </a:r>
            <a:r>
              <a:rPr lang="en-US" dirty="0"/>
              <a:t> </a:t>
            </a:r>
            <a:r>
              <a:rPr lang="en-US" dirty="0" smtClean="0"/>
              <a:t>port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Geography: What to focus?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p-Ukrain Cri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" y="239870"/>
            <a:ext cx="4492625" cy="62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Indian Geography</a:t>
            </a:r>
            <a:endParaRPr lang="en-US" dirty="0"/>
          </a:p>
        </p:txBody>
      </p:sp>
      <p:graphicFrame>
        <p:nvGraphicFramePr>
          <p:cNvPr id="6" name="Table Placeholder 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6812048"/>
              </p:ext>
            </p:extLst>
          </p:nvPr>
        </p:nvGraphicFramePr>
        <p:xfrm>
          <a:off x="838200" y="795523"/>
          <a:ext cx="10388601" cy="5870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2867"/>
                <a:gridCol w="3462867"/>
                <a:gridCol w="346286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Franklin Gothic Demi Cond" panose="020B0706030402020204" pitchFamily="34" charset="0"/>
                        </a:rPr>
                        <a:t>topic</a:t>
                      </a:r>
                      <a:endParaRPr lang="en-US" sz="24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class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chapters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India basic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6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1, 2, 4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1 &amp; 2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rivers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3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3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3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6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Economic geography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1,5, 6, 7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7 to 12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Human Geography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6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177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 to 4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/>
                </a:tc>
              </a:tr>
              <a:tr h="53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After NCERT is done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7752" marR="67752" marT="0" marB="0" anchor="ctr"/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Spectrum Geography OR Lucent’s GK Book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DR </a:t>
                      </a:r>
                      <a:r>
                        <a:rPr lang="en-US" sz="2400" dirty="0" err="1">
                          <a:effectLst/>
                          <a:latin typeface="Franklin Gothic Demi Cond" panose="020B0706030402020204" pitchFamily="34" charset="0"/>
                        </a:rPr>
                        <a:t>Khullar’s</a:t>
                      </a: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 India: A comprehensive Geography OR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General Studies Manual </a:t>
                      </a: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OR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67752" marR="6775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5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99" y="2125409"/>
            <a:ext cx="2438400" cy="243840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simultaneously refer </a:t>
            </a:r>
            <a:r>
              <a:rPr lang="en-US" dirty="0" smtClean="0"/>
              <a:t>Oxford School atlas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mountains, mountain passes, rivers, </a:t>
            </a:r>
            <a:r>
              <a:rPr lang="en-US" dirty="0" smtClean="0"/>
              <a:t>borders, corridors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weather, cropping pattern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sanctuaries</a:t>
            </a:r>
            <a:r>
              <a:rPr lang="en-US" dirty="0"/>
              <a:t>, national parks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Minute GK, 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Mineral ranking</a:t>
            </a:r>
            <a:endParaRPr lang="en-US" strike="sngStrik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Indian geography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426686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Geography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63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0439"/>
            <a:ext cx="2462784" cy="3350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046" y="1044448"/>
            <a:ext cx="2506122" cy="3286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0" y="980438"/>
            <a:ext cx="2580060" cy="3350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45" y="1015024"/>
            <a:ext cx="2337879" cy="3316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3040" y="4435302"/>
            <a:ext cx="3675888" cy="1200329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Physical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CDS/CAPF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3448" y="4435302"/>
            <a:ext cx="3675888" cy="646331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India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Geography (All in one)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17" y="1106424"/>
            <a:ext cx="2254865" cy="3026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" y="1106424"/>
            <a:ext cx="2277001" cy="302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47" y="1106424"/>
            <a:ext cx="2269998" cy="3026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45" y="1106424"/>
            <a:ext cx="2232165" cy="3026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7616" y="4213393"/>
            <a:ext cx="4928616" cy="1077218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Spectrum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UPSC: Prelim + Mains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7526" y="4151838"/>
            <a:ext cx="4745837" cy="1200329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Mahesh </a:t>
            </a:r>
            <a:r>
              <a:rPr lang="en-US" sz="3600" dirty="0" err="1" smtClean="0">
                <a:latin typeface="Arial Black" panose="020B0A04020102020204" pitchFamily="34" charset="0"/>
              </a:rPr>
              <a:t>Barnwal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State Service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026" y="4260724"/>
            <a:ext cx="589819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Geography, History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328" y="4909524"/>
            <a:ext cx="6196213" cy="646331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Topic wise Mock Tests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57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0798"/>
            <a:ext cx="10467716" cy="44630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2014: Agro. Mostly tough ,out of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making is essential for Mains.</a:t>
            </a:r>
          </a:p>
          <a:p>
            <a:r>
              <a:rPr lang="en-US" dirty="0" smtClean="0"/>
              <a:t>Crispy notes only when “</a:t>
            </a:r>
            <a:r>
              <a:rPr lang="en-US" dirty="0" smtClean="0">
                <a:solidFill>
                  <a:srgbClr val="FFFF00"/>
                </a:solidFill>
              </a:rPr>
              <a:t>CORE Syllabus</a:t>
            </a:r>
            <a:r>
              <a:rPr lang="en-US" dirty="0" smtClean="0"/>
              <a:t>” is finished.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524956"/>
              </p:ext>
            </p:extLst>
          </p:nvPr>
        </p:nvGraphicFramePr>
        <p:xfrm>
          <a:off x="838200" y="892397"/>
          <a:ext cx="10515600" cy="5547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1384"/>
                <a:gridCol w="4319016"/>
                <a:gridCol w="3505200"/>
              </a:tblGrid>
              <a:tr h="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200" b="0" dirty="0">
                          <a:effectLst/>
                          <a:latin typeface="Franklin Gothic Demi Cond" panose="020B0706030402020204" pitchFamily="34" charset="0"/>
                        </a:rPr>
                        <a:t>NCERT class</a:t>
                      </a:r>
                      <a:endParaRPr lang="en-US" sz="32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>
                          <a:effectLst/>
                          <a:latin typeface="Franklin Gothic Demi Cond" panose="020B0706030402020204" pitchFamily="34" charset="0"/>
                        </a:rPr>
                        <a:t>subject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>
                          <a:effectLst/>
                          <a:latin typeface="Franklin Gothic Demi Cond" panose="020B0706030402020204" pitchFamily="34" charset="0"/>
                        </a:rPr>
                        <a:t>chapters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>
                          <a:effectLst/>
                          <a:latin typeface="Franklin Gothic Demi Cond" panose="020B0706030402020204" pitchFamily="34" charset="0"/>
                        </a:rPr>
                        <a:t>science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 smtClean="0">
                          <a:effectLst/>
                          <a:latin typeface="Franklin Gothic Demi Cond" panose="020B0706030402020204" pitchFamily="34" charset="0"/>
                        </a:rPr>
                        <a:t>3 &amp; 9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geography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>
                          <a:effectLst/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science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>
                          <a:effectLst/>
                          <a:latin typeface="Franklin Gothic Demi Cond" panose="020B0706030402020204" pitchFamily="34" charset="0"/>
                        </a:rPr>
                        <a:t>1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science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geography (India)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geography (Human)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geography (India </a:t>
                      </a:r>
                      <a:r>
                        <a:rPr lang="en-US" sz="3200" dirty="0" smtClean="0">
                          <a:effectLst/>
                          <a:latin typeface="Franklin Gothic Demi Cond" panose="020B0706030402020204" pitchFamily="34" charset="0"/>
                        </a:rPr>
                        <a:t>land &amp; people</a:t>
                      </a:r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600" b="0" dirty="0">
                          <a:effectLst/>
                          <a:latin typeface="Franklin Gothic Demi Cond" panose="020B0706030402020204" pitchFamily="34" charset="0"/>
                        </a:rPr>
                        <a:t>After </a:t>
                      </a:r>
                      <a:r>
                        <a:rPr lang="en-US" sz="3600" b="0" dirty="0" smtClean="0">
                          <a:effectLst/>
                          <a:latin typeface="Franklin Gothic Demi Cond" panose="020B0706030402020204" pitchFamily="34" charset="0"/>
                        </a:rPr>
                        <a:t>NCERT</a:t>
                      </a:r>
                      <a:endParaRPr lang="en-US" sz="3600" b="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/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Soil related chapter from </a:t>
                      </a:r>
                      <a:r>
                        <a:rPr lang="en-US" sz="3200" dirty="0" smtClean="0">
                          <a:effectLst/>
                          <a:latin typeface="Franklin Gothic Demi Cond" panose="020B0706030402020204" pitchFamily="34" charset="0"/>
                        </a:rPr>
                        <a:t>Spectrum OR Majid </a:t>
                      </a:r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Hussain or DR </a:t>
                      </a:r>
                      <a:r>
                        <a:rPr lang="en-US" sz="3200" dirty="0" err="1">
                          <a:effectLst/>
                          <a:latin typeface="Franklin Gothic Demi Cond" panose="020B0706030402020204" pitchFamily="34" charset="0"/>
                        </a:rPr>
                        <a:t>Khullar’s</a:t>
                      </a:r>
                      <a:r>
                        <a:rPr lang="en-US" sz="3200" dirty="0">
                          <a:effectLst/>
                          <a:latin typeface="Franklin Gothic Demi Cond" panose="020B0706030402020204" pitchFamily="34" charset="0"/>
                        </a:rPr>
                        <a:t> book.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Agriculture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324312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Environment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819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66647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Environment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38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55238"/>
            <a:ext cx="10368733" cy="52230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12824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CSAT 2014 </a:t>
            </a:r>
            <a:r>
              <a:rPr lang="en-US" dirty="0" err="1" smtClean="0"/>
              <a:t>answerkey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Mrunal.org/UPSC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480192"/>
              </p:ext>
            </p:extLst>
          </p:nvPr>
        </p:nvGraphicFramePr>
        <p:xfrm>
          <a:off x="838200" y="935351"/>
          <a:ext cx="10515600" cy="5870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960"/>
                <a:gridCol w="4267200"/>
                <a:gridCol w="466344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CLASS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SUBJECT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CHAPTERS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6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geography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geo.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 to 6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science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7, 16 to 18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geo.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sci.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7 &amp; 18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5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science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14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Geo.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2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sci.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14 to 16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geo(Physical)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15 &amp; 16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geo (India)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Franklin Gothic Demi Cond" panose="020B0706030402020204" pitchFamily="34" charset="0"/>
                        </a:rPr>
                        <a:t>4 &amp; 5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economy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9 (Sustainable development)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Biology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13 to 16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Demi Cond" panose="020B0706030402020204" pitchFamily="34" charset="0"/>
                        </a:rPr>
                        <a:t>chemistry</a:t>
                      </a:r>
                      <a:endParaRPr lang="en-US" sz="24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Demi Cond" panose="020B0706030402020204" pitchFamily="34" charset="0"/>
                        </a:rPr>
                        <a:t>14</a:t>
                      </a:r>
                      <a:endParaRPr lang="en-US" sz="24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NCERT: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NIOS</a:t>
            </a:r>
          </a:p>
          <a:p>
            <a:r>
              <a:rPr lang="en-US" dirty="0" smtClean="0"/>
              <a:t>Mrunal=&gt; environment </a:t>
            </a:r>
            <a:r>
              <a:rPr lang="en-US" dirty="0" smtClean="0"/>
              <a:t>section</a:t>
            </a:r>
          </a:p>
          <a:p>
            <a:r>
              <a:rPr lang="en-US" dirty="0" smtClean="0"/>
              <a:t>India 2015: Ch.1, 11, 12, 25</a:t>
            </a:r>
          </a:p>
          <a:p>
            <a:r>
              <a:rPr lang="en-US" dirty="0" err="1" smtClean="0"/>
              <a:t>TheHindu</a:t>
            </a:r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0" dirty="0" smtClean="0"/>
              <a:t>Shankar’s Book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20405" y="1066800"/>
            <a:ext cx="3909002" cy="51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516" y="914400"/>
            <a:ext cx="8794968" cy="52625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Treaties &amp; summits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83643" y="1862833"/>
            <a:ext cx="2886112" cy="44577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Treaty-summits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Definition, concepts e.g. </a:t>
            </a:r>
            <a:r>
              <a:rPr lang="en-US" dirty="0" err="1" smtClean="0"/>
              <a:t>biomagnification</a:t>
            </a:r>
            <a:r>
              <a:rPr lang="en-US" dirty="0" smtClean="0"/>
              <a:t>, algae bloom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Species: location, critically endangered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Pollution related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Clean Energy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</a:rPr>
              <a:t>Mrunal.org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324312"/>
              </p:ext>
            </p:extLst>
          </p:nvPr>
        </p:nvGraphicFramePr>
        <p:xfrm>
          <a:off x="475488" y="104241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approach Environment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208008" y="5487537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08008" y="4249697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8008" y="3141530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8008" y="2220165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last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8008" y="1047161"/>
            <a:ext cx="1734312" cy="921365"/>
          </a:xfrm>
          <a:prstGeom prst="leftArrow">
            <a:avLst>
              <a:gd name="adj1" fmla="val 69942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first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7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026" y="4473548"/>
            <a:ext cx="5898196" cy="40011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Geography, History, Environment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328" y="4909524"/>
            <a:ext cx="6196213" cy="646331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Topic wise Mock Tests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July_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July_2014" id="{75877A52-928B-4107-ADEA-26E24E1593D0}" vid="{C0D5BC7F-7903-401C-93A3-32D761EDC3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PPT_DARK_July_2014</Template>
  <TotalTime>1039</TotalTime>
  <Words>3118</Words>
  <Application>Microsoft Office PowerPoint</Application>
  <PresentationFormat>Widescreen</PresentationFormat>
  <Paragraphs>938</Paragraphs>
  <Slides>112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6" baseType="lpstr">
      <vt:lpstr>Kozuka Gothic Pro B</vt:lpstr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Segoe UI Black</vt:lpstr>
      <vt:lpstr>Segoe UI Semibold</vt:lpstr>
      <vt:lpstr>Shruti</vt:lpstr>
      <vt:lpstr>Times New Roman</vt:lpstr>
      <vt:lpstr>Wingdings</vt:lpstr>
      <vt:lpstr>PPT_DARK_July_2014</vt:lpstr>
      <vt:lpstr>PowerPoint Presentation</vt:lpstr>
      <vt:lpstr>UPSC-2015</vt:lpstr>
      <vt:lpstr>PowerPoint Presentation</vt:lpstr>
      <vt:lpstr>7/8 Pillars @MCQ  stage</vt:lpstr>
      <vt:lpstr>PowerPoint Presentation</vt:lpstr>
      <vt:lpstr>7/8 Pillars @MCQ  stage</vt:lpstr>
      <vt:lpstr>Current Affairs Hindu</vt:lpstr>
      <vt:lpstr>RBI reduced Repo rate to 25 basis points.</vt:lpstr>
      <vt:lpstr>PowerPoint Presentation</vt:lpstr>
      <vt:lpstr>PowerPoint Presentation</vt:lpstr>
      <vt:lpstr>Polity Books DD Basu, Kashyap, MV Paylee</vt:lpstr>
      <vt:lpstr>PowerPoint Presentation</vt:lpstr>
      <vt:lpstr>PowerPoint Presentation</vt:lpstr>
      <vt:lpstr>PowerPoint Presentation</vt:lpstr>
      <vt:lpstr>Remaining Blocks</vt:lpstr>
      <vt:lpstr>Appendix</vt:lpstr>
      <vt:lpstr>History at last</vt:lpstr>
      <vt:lpstr>CSAT 2014</vt:lpstr>
      <vt:lpstr>Find correct statements</vt:lpstr>
      <vt:lpstr>Types of MCQs</vt:lpstr>
      <vt:lpstr>UPSC  CDS(I)2014: NCERT Political science</vt:lpstr>
      <vt:lpstr>Additional After Laxmikanth</vt:lpstr>
      <vt:lpstr>PowerPoint Presentation</vt:lpstr>
      <vt:lpstr>Current</vt:lpstr>
      <vt:lpstr>PowerPoint Presentation</vt:lpstr>
      <vt:lpstr>7 Pillars of Economy for UPSC</vt:lpstr>
      <vt:lpstr>7 Pillars of Economy</vt:lpstr>
      <vt:lpstr>Economic SURVEY</vt:lpstr>
      <vt:lpstr>Not Essential for Economy</vt:lpstr>
      <vt:lpstr>Economy: Dutt Sundaram, Uma Kapila</vt:lpstr>
      <vt:lpstr>Then what to prepare?</vt:lpstr>
      <vt:lpstr>PowerPoint Presentation</vt:lpstr>
      <vt:lpstr>7/8 Pillars @MCQ  stage</vt:lpstr>
      <vt:lpstr>PowerPoint Presentation</vt:lpstr>
      <vt:lpstr>Old NCERT on flipkart.com</vt:lpstr>
      <vt:lpstr>How to approach History</vt:lpstr>
      <vt:lpstr>PowerPoint Presentation</vt:lpstr>
      <vt:lpstr>CSAT-2014 General Studies</vt:lpstr>
      <vt:lpstr>How to approach Freedom Struggle</vt:lpstr>
      <vt:lpstr>Advent of Europeans</vt:lpstr>
      <vt:lpstr>1857: Freedom struggle</vt:lpstr>
      <vt:lpstr>1857 &amp; after</vt:lpstr>
      <vt:lpstr>How to approach Freedom Struggle</vt:lpstr>
      <vt:lpstr>Modern: Moderates</vt:lpstr>
      <vt:lpstr>Modern: Revolution</vt:lpstr>
      <vt:lpstr>How to approach Freedom Struggle</vt:lpstr>
      <vt:lpstr>Gandhi</vt:lpstr>
      <vt:lpstr>How to approach Freedom Struggle</vt:lpstr>
      <vt:lpstr>British Response</vt:lpstr>
      <vt:lpstr>PowerPoint Presentation</vt:lpstr>
      <vt:lpstr>British Response</vt:lpstr>
      <vt:lpstr>Followup IF TIME LEFT</vt:lpstr>
      <vt:lpstr>CAPF-2014</vt:lpstr>
      <vt:lpstr>CAPF 2014 (3rd March Hindu)</vt:lpstr>
      <vt:lpstr>How to approach History</vt:lpstr>
      <vt:lpstr>Tamilnadu Class 11 and 12 (/download)</vt:lpstr>
      <vt:lpstr>Ancient + Culture</vt:lpstr>
      <vt:lpstr>Ancient: What to prepare?</vt:lpstr>
      <vt:lpstr>Buddism Jainism  DETAIL</vt:lpstr>
      <vt:lpstr>Harappa Vedic Age Jain-Buddhism</vt:lpstr>
      <vt:lpstr>Only 3 After Maurya</vt:lpstr>
      <vt:lpstr>Gupta Age &amp; after</vt:lpstr>
      <vt:lpstr>South India : Ancient-medieval</vt:lpstr>
      <vt:lpstr>How to approach History</vt:lpstr>
      <vt:lpstr>PowerPoint Presentation</vt:lpstr>
      <vt:lpstr>CSAT-2014 General Studies</vt:lpstr>
      <vt:lpstr>Medieval</vt:lpstr>
      <vt:lpstr>CSAT-2013: following Bhakti Saints</vt:lpstr>
      <vt:lpstr>CSAT 2014</vt:lpstr>
      <vt:lpstr>History: Culture</vt:lpstr>
      <vt:lpstr>PowerPoint Presentation</vt:lpstr>
      <vt:lpstr>How to approach History</vt:lpstr>
      <vt:lpstr>History : Mains GS1 (Post independence + world)</vt:lpstr>
      <vt:lpstr>PowerPoint Presentation</vt:lpstr>
      <vt:lpstr>3 / 6 Pillars</vt:lpstr>
      <vt:lpstr>How to approach Geography</vt:lpstr>
      <vt:lpstr>CSAT 2014: 4 / 10 directly from NCERT</vt:lpstr>
      <vt:lpstr>Physical Geography (NCERT)</vt:lpstr>
      <vt:lpstr>World Geography</vt:lpstr>
      <vt:lpstr>World Geography: focus?</vt:lpstr>
      <vt:lpstr>World Geography: What to focus?</vt:lpstr>
      <vt:lpstr>PowerPoint Presentation</vt:lpstr>
      <vt:lpstr>Indian Geography</vt:lpstr>
      <vt:lpstr>Indian geography</vt:lpstr>
      <vt:lpstr>How to approach Geography</vt:lpstr>
      <vt:lpstr>books</vt:lpstr>
      <vt:lpstr>Geography (All in one)</vt:lpstr>
      <vt:lpstr>PowerPoint Presentation</vt:lpstr>
      <vt:lpstr>CSAT 2014: Agro. Mostly tough ,out of book</vt:lpstr>
      <vt:lpstr>Agriculture</vt:lpstr>
      <vt:lpstr>How to approach Environment</vt:lpstr>
      <vt:lpstr>How to approach Environment</vt:lpstr>
      <vt:lpstr>CSAT 2014 answerkey:  Mrunal.org/UPSC</vt:lpstr>
      <vt:lpstr>NCERT: environment</vt:lpstr>
      <vt:lpstr>PowerPoint Presentation</vt:lpstr>
      <vt:lpstr>Treaties &amp; summits</vt:lpstr>
      <vt:lpstr>Mrunal.org</vt:lpstr>
      <vt:lpstr>How to approach Environment</vt:lpstr>
      <vt:lpstr>PowerPoint Presentation</vt:lpstr>
      <vt:lpstr>Last  Pillar</vt:lpstr>
      <vt:lpstr>CSAT 2014: 4/5 easy: NCERT, GSM,Lucent</vt:lpstr>
      <vt:lpstr>NCERT Science-irrespective of degree</vt:lpstr>
      <vt:lpstr>CDS 2014 (1)</vt:lpstr>
      <vt:lpstr>CDS 2014(i)</vt:lpstr>
      <vt:lpstr>CDS 2014(i)</vt:lpstr>
      <vt:lpstr>NCERT Science: Irrespective of Degree</vt:lpstr>
      <vt:lpstr>After NCERT</vt:lpstr>
      <vt:lpstr>Current Affairs</vt:lpstr>
      <vt:lpstr>PowerPoint Presentation</vt:lpstr>
      <vt:lpstr>Mrunal.org/UPSC</vt:lpstr>
      <vt:lpstr>Mrunal.org /PIN</vt:lpstr>
      <vt:lpstr>NEXT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prepare  General Studies</dc:title>
  <dc:creator>Mrunal Patel</dc:creator>
  <cp:lastModifiedBy>Mrunal Patel</cp:lastModifiedBy>
  <cp:revision>811</cp:revision>
  <dcterms:created xsi:type="dcterms:W3CDTF">2014-07-23T16:38:41Z</dcterms:created>
  <dcterms:modified xsi:type="dcterms:W3CDTF">2015-01-22T17:09:43Z</dcterms:modified>
</cp:coreProperties>
</file>